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85" r:id="rId5"/>
    <p:sldMasterId id="2147485535" r:id="rId6"/>
    <p:sldMasterId id="2147485571" r:id="rId7"/>
    <p:sldMasterId id="2147485593" r:id="rId8"/>
    <p:sldMasterId id="2147485618" r:id="rId9"/>
    <p:sldMasterId id="2147485704" r:id="rId10"/>
    <p:sldMasterId id="2147485739" r:id="rId11"/>
    <p:sldMasterId id="2147485744" r:id="rId12"/>
    <p:sldMasterId id="2147485749" r:id="rId13"/>
  </p:sldMasterIdLst>
  <p:notesMasterIdLst>
    <p:notesMasterId r:id="rId34"/>
  </p:notesMasterIdLst>
  <p:handoutMasterIdLst>
    <p:handoutMasterId r:id="rId35"/>
  </p:handoutMasterIdLst>
  <p:sldIdLst>
    <p:sldId id="367" r:id="rId14"/>
    <p:sldId id="2119" r:id="rId15"/>
    <p:sldId id="370" r:id="rId16"/>
    <p:sldId id="2029" r:id="rId17"/>
    <p:sldId id="2058" r:id="rId18"/>
    <p:sldId id="2104" r:id="rId19"/>
    <p:sldId id="2105" r:id="rId20"/>
    <p:sldId id="2118" r:id="rId21"/>
    <p:sldId id="2101" r:id="rId22"/>
    <p:sldId id="2110" r:id="rId23"/>
    <p:sldId id="2109" r:id="rId24"/>
    <p:sldId id="2111" r:id="rId25"/>
    <p:sldId id="2115" r:id="rId26"/>
    <p:sldId id="2116" r:id="rId27"/>
    <p:sldId id="2112" r:id="rId28"/>
    <p:sldId id="2113" r:id="rId29"/>
    <p:sldId id="2117" r:id="rId30"/>
    <p:sldId id="2114" r:id="rId31"/>
    <p:sldId id="2016" r:id="rId32"/>
    <p:sldId id="369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3" userDrawn="1">
          <p15:clr>
            <a:srgbClr val="A4A3A4"/>
          </p15:clr>
        </p15:guide>
        <p15:guide id="2" pos="49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on Cockrum" initials="JC" lastIdx="14" clrIdx="7"/>
  <p:cmAuthor id="1" name="Mary Feil-Jacobs" initials="MFJ" lastIdx="43" clrIdx="1"/>
  <p:cmAuthor id="8" name="Guest Contributor" initials="GC" lastIdx="3" clrIdx="8">
    <p:extLst>
      <p:ext uri="{19B8F6BF-5375-455C-9EA6-DF929625EA0E}">
        <p15:presenceInfo xmlns:p15="http://schemas.microsoft.com/office/powerpoint/2012/main" userId="SRN:SPO:ANON#1359D873CC8A3EACA095BDA2B847314711E26424319043C7BD49577617D9D0A0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Brett Leighton" initials="BL" lastIdx="22" clrIdx="9">
    <p:extLst>
      <p:ext uri="{19B8F6BF-5375-455C-9EA6-DF929625EA0E}">
        <p15:presenceInfo xmlns:p15="http://schemas.microsoft.com/office/powerpoint/2012/main" userId="Brett Leighton" providerId="None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Claudia Richey" initials="CR" lastIdx="1" clrIdx="4">
    <p:extLst>
      <p:ext uri="{19B8F6BF-5375-455C-9EA6-DF929625EA0E}">
        <p15:presenceInfo xmlns:p15="http://schemas.microsoft.com/office/powerpoint/2012/main" userId="ee5a4c39d48c93fb" providerId="Windows Live"/>
      </p:ext>
    </p:extLst>
  </p:cmAuthor>
  <p:cmAuthor id="5" name="Dallas Drotz" initials="DD" lastIdx="2" clrIdx="5">
    <p:extLst>
      <p:ext uri="{19B8F6BF-5375-455C-9EA6-DF929625EA0E}">
        <p15:presenceInfo xmlns:p15="http://schemas.microsoft.com/office/powerpoint/2012/main" userId="8f9456bf765954c8" providerId="Windows Live"/>
      </p:ext>
    </p:extLst>
  </p:cmAuthor>
  <p:cmAuthor id="6" name="Author" initials="A" lastIdx="25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1D"/>
    <a:srgbClr val="002050"/>
    <a:srgbClr val="B12025"/>
    <a:srgbClr val="000000"/>
    <a:srgbClr val="0072C6"/>
    <a:srgbClr val="E21A51"/>
    <a:srgbClr val="00FFFF"/>
    <a:srgbClr val="C3D69B"/>
    <a:srgbClr val="AEAEAE"/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1834C-338D-469A-95DD-3A78E9131893}" v="31" dt="2019-10-15T02:13:56.854"/>
    <p1510:client id="{AD193DEE-CAE1-448E-C946-1DE355335416}" v="3" dt="2019-10-05T12:12:27.9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26" y="72"/>
      </p:cViewPr>
      <p:guideLst>
        <p:guide orient="horz" pos="3883"/>
        <p:guide pos="49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Master" Target="slideMasters/slideMaster9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commentAuthors" Target="commentAuthors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256C88-6A5A-4AB7-B965-8CA7169D9FB5}" type="doc">
      <dgm:prSet loTypeId="urn:microsoft.com/office/officeart/2005/8/layout/cycle4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4D3120E-2B6A-45CF-B549-3000B32D8EE4}">
      <dgm:prSet phldrT="[Text]"/>
      <dgm:spPr/>
      <dgm:t>
        <a:bodyPr/>
        <a:lstStyle/>
        <a:p>
          <a:r>
            <a:rPr lang="en-US" dirty="0"/>
            <a:t>Current State Analysis</a:t>
          </a:r>
        </a:p>
      </dgm:t>
    </dgm:pt>
    <dgm:pt modelId="{78EB06D4-9D86-4ECE-A392-46CDF7FFE4AE}" type="parTrans" cxnId="{A4B4D4AB-FC2F-40BC-BA7B-6C2B78455475}">
      <dgm:prSet/>
      <dgm:spPr/>
      <dgm:t>
        <a:bodyPr/>
        <a:lstStyle/>
        <a:p>
          <a:endParaRPr lang="en-US"/>
        </a:p>
      </dgm:t>
    </dgm:pt>
    <dgm:pt modelId="{D0DB9DBB-4F9D-4529-96A4-A9D3043CE82E}" type="sibTrans" cxnId="{A4B4D4AB-FC2F-40BC-BA7B-6C2B78455475}">
      <dgm:prSet/>
      <dgm:spPr/>
      <dgm:t>
        <a:bodyPr/>
        <a:lstStyle/>
        <a:p>
          <a:endParaRPr lang="en-US"/>
        </a:p>
      </dgm:t>
    </dgm:pt>
    <dgm:pt modelId="{FB18B9FE-7D47-4D2F-A883-3A3BAD8FD654}">
      <dgm:prSet phldrT="[Text]"/>
      <dgm:spPr/>
      <dgm:t>
        <a:bodyPr/>
        <a:lstStyle/>
        <a:p>
          <a:r>
            <a:rPr lang="en-US" dirty="0"/>
            <a:t>Process Maps</a:t>
          </a:r>
        </a:p>
      </dgm:t>
    </dgm:pt>
    <dgm:pt modelId="{413DDA3A-A525-4DDB-A9BF-AC33ABEDC696}" type="parTrans" cxnId="{101ED872-8B31-4615-ABCD-B3D8CB096A59}">
      <dgm:prSet/>
      <dgm:spPr/>
      <dgm:t>
        <a:bodyPr/>
        <a:lstStyle/>
        <a:p>
          <a:endParaRPr lang="en-US"/>
        </a:p>
      </dgm:t>
    </dgm:pt>
    <dgm:pt modelId="{4C8874EC-C602-43DF-9D05-0C337A7F8F83}" type="sibTrans" cxnId="{101ED872-8B31-4615-ABCD-B3D8CB096A59}">
      <dgm:prSet/>
      <dgm:spPr/>
      <dgm:t>
        <a:bodyPr/>
        <a:lstStyle/>
        <a:p>
          <a:endParaRPr lang="en-US"/>
        </a:p>
      </dgm:t>
    </dgm:pt>
    <dgm:pt modelId="{14574D5D-D3C4-4F63-9398-732D711039B4}">
      <dgm:prSet phldrT="[Text]"/>
      <dgm:spPr/>
      <dgm:t>
        <a:bodyPr/>
        <a:lstStyle/>
        <a:p>
          <a:r>
            <a:rPr lang="en-US" dirty="0"/>
            <a:t>Requirements Sessions</a:t>
          </a:r>
        </a:p>
      </dgm:t>
    </dgm:pt>
    <dgm:pt modelId="{11D5CA12-45F5-4C62-A0B0-CADEA2011090}" type="parTrans" cxnId="{552F0A93-8205-4BAD-9C60-E16F02993F41}">
      <dgm:prSet/>
      <dgm:spPr/>
      <dgm:t>
        <a:bodyPr/>
        <a:lstStyle/>
        <a:p>
          <a:endParaRPr lang="en-US"/>
        </a:p>
      </dgm:t>
    </dgm:pt>
    <dgm:pt modelId="{A599035B-9BF4-4E45-8FD7-65DFC3A91733}" type="sibTrans" cxnId="{552F0A93-8205-4BAD-9C60-E16F02993F41}">
      <dgm:prSet/>
      <dgm:spPr/>
      <dgm:t>
        <a:bodyPr/>
        <a:lstStyle/>
        <a:p>
          <a:endParaRPr lang="en-US"/>
        </a:p>
      </dgm:t>
    </dgm:pt>
    <dgm:pt modelId="{F5D68A35-82F4-4F8E-97EB-32C52419D489}">
      <dgm:prSet phldrT="[Text]"/>
      <dgm:spPr/>
      <dgm:t>
        <a:bodyPr/>
        <a:lstStyle/>
        <a:p>
          <a:r>
            <a:rPr lang="en-US" dirty="0"/>
            <a:t>Needs Document</a:t>
          </a:r>
        </a:p>
      </dgm:t>
    </dgm:pt>
    <dgm:pt modelId="{6A3AB2D6-A1B5-41B3-9F33-D8837D94D9BD}" type="parTrans" cxnId="{710B7E6A-C3E3-4112-8C2A-68808C36FB04}">
      <dgm:prSet/>
      <dgm:spPr/>
      <dgm:t>
        <a:bodyPr/>
        <a:lstStyle/>
        <a:p>
          <a:endParaRPr lang="en-US"/>
        </a:p>
      </dgm:t>
    </dgm:pt>
    <dgm:pt modelId="{4D1A649D-54BA-406D-91A0-7B6619C2056A}" type="sibTrans" cxnId="{710B7E6A-C3E3-4112-8C2A-68808C36FB04}">
      <dgm:prSet/>
      <dgm:spPr/>
      <dgm:t>
        <a:bodyPr/>
        <a:lstStyle/>
        <a:p>
          <a:endParaRPr lang="en-US"/>
        </a:p>
      </dgm:t>
    </dgm:pt>
    <dgm:pt modelId="{6F434B71-0B95-4E98-81EC-0C4EB0D3CD25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BC2A8E86-417F-4851-AD64-96FE9F4B4ED2}" type="parTrans" cxnId="{D65C460E-5604-4F1C-A2DD-76EFD4F095EF}">
      <dgm:prSet/>
      <dgm:spPr/>
      <dgm:t>
        <a:bodyPr/>
        <a:lstStyle/>
        <a:p>
          <a:endParaRPr lang="en-US"/>
        </a:p>
      </dgm:t>
    </dgm:pt>
    <dgm:pt modelId="{159D3A7A-DA2D-40BE-A78D-A3BB8F7ADD01}" type="sibTrans" cxnId="{D65C460E-5604-4F1C-A2DD-76EFD4F095EF}">
      <dgm:prSet/>
      <dgm:spPr/>
      <dgm:t>
        <a:bodyPr/>
        <a:lstStyle/>
        <a:p>
          <a:endParaRPr lang="en-US"/>
        </a:p>
      </dgm:t>
    </dgm:pt>
    <dgm:pt modelId="{2DD54DE5-D0E7-45A0-9EA5-1309F79D1676}">
      <dgm:prSet phldrT="[Text]"/>
      <dgm:spPr/>
      <dgm:t>
        <a:bodyPr/>
        <a:lstStyle/>
        <a:p>
          <a:r>
            <a:rPr lang="en-US" dirty="0"/>
            <a:t>Mockups</a:t>
          </a:r>
        </a:p>
      </dgm:t>
    </dgm:pt>
    <dgm:pt modelId="{1417E7B6-AE1C-4F3E-9EAD-354700E91BE3}" type="parTrans" cxnId="{CE2ED1C1-34AE-4080-97F3-43FCE92EA1A5}">
      <dgm:prSet/>
      <dgm:spPr/>
      <dgm:t>
        <a:bodyPr/>
        <a:lstStyle/>
        <a:p>
          <a:endParaRPr lang="en-US"/>
        </a:p>
      </dgm:t>
    </dgm:pt>
    <dgm:pt modelId="{6D7F217E-6958-4ED1-8033-CEDF9A25BAB5}" type="sibTrans" cxnId="{CE2ED1C1-34AE-4080-97F3-43FCE92EA1A5}">
      <dgm:prSet/>
      <dgm:spPr/>
      <dgm:t>
        <a:bodyPr/>
        <a:lstStyle/>
        <a:p>
          <a:endParaRPr lang="en-US"/>
        </a:p>
      </dgm:t>
    </dgm:pt>
    <dgm:pt modelId="{572FB573-6F51-4910-B14E-FAD52EEF96D4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573ADB3C-FF14-4BF5-A6A1-C8003F6DF13B}" type="parTrans" cxnId="{F00EAF94-F82E-401D-ACF8-B81A0C5EA390}">
      <dgm:prSet/>
      <dgm:spPr/>
      <dgm:t>
        <a:bodyPr/>
        <a:lstStyle/>
        <a:p>
          <a:endParaRPr lang="en-US"/>
        </a:p>
      </dgm:t>
    </dgm:pt>
    <dgm:pt modelId="{514AE4B4-1ED0-4845-9167-98D6D0F652B8}" type="sibTrans" cxnId="{F00EAF94-F82E-401D-ACF8-B81A0C5EA390}">
      <dgm:prSet/>
      <dgm:spPr/>
      <dgm:t>
        <a:bodyPr/>
        <a:lstStyle/>
        <a:p>
          <a:endParaRPr lang="en-US"/>
        </a:p>
      </dgm:t>
    </dgm:pt>
    <dgm:pt modelId="{A597D4F5-668A-4386-A49F-43EC687003F1}">
      <dgm:prSet phldrT="[Text]"/>
      <dgm:spPr/>
      <dgm:t>
        <a:bodyPr/>
        <a:lstStyle/>
        <a:p>
          <a:r>
            <a:rPr lang="en-US" dirty="0"/>
            <a:t>Integration Points</a:t>
          </a:r>
        </a:p>
      </dgm:t>
    </dgm:pt>
    <dgm:pt modelId="{36BB88BA-733C-4BFE-881C-4D1CCAD64B73}" type="parTrans" cxnId="{6888D686-84CD-4319-9E99-259C846AB4FB}">
      <dgm:prSet/>
      <dgm:spPr/>
      <dgm:t>
        <a:bodyPr/>
        <a:lstStyle/>
        <a:p>
          <a:endParaRPr lang="en-US"/>
        </a:p>
      </dgm:t>
    </dgm:pt>
    <dgm:pt modelId="{810164B2-2073-413A-94D9-B74AD3EBB6FB}" type="sibTrans" cxnId="{6888D686-84CD-4319-9E99-259C846AB4FB}">
      <dgm:prSet/>
      <dgm:spPr/>
      <dgm:t>
        <a:bodyPr/>
        <a:lstStyle/>
        <a:p>
          <a:endParaRPr lang="en-US"/>
        </a:p>
      </dgm:t>
    </dgm:pt>
    <dgm:pt modelId="{56ADD4F3-61E7-4391-B5B4-8814BEF91145}">
      <dgm:prSet phldrT="[Text]"/>
      <dgm:spPr/>
      <dgm:t>
        <a:bodyPr/>
        <a:lstStyle/>
        <a:p>
          <a:r>
            <a:rPr lang="en-US" dirty="0"/>
            <a:t>Systems</a:t>
          </a:r>
        </a:p>
      </dgm:t>
    </dgm:pt>
    <dgm:pt modelId="{84E242A8-6607-4E56-92D0-4FE292EF23DF}" type="parTrans" cxnId="{FD6A8CDB-66FC-4D7F-8DFC-827A56CEB536}">
      <dgm:prSet/>
      <dgm:spPr/>
      <dgm:t>
        <a:bodyPr/>
        <a:lstStyle/>
        <a:p>
          <a:endParaRPr lang="en-US"/>
        </a:p>
      </dgm:t>
    </dgm:pt>
    <dgm:pt modelId="{C5AF2E9F-7C26-4BAE-9658-1594BDA6D92C}" type="sibTrans" cxnId="{FD6A8CDB-66FC-4D7F-8DFC-827A56CEB536}">
      <dgm:prSet/>
      <dgm:spPr/>
      <dgm:t>
        <a:bodyPr/>
        <a:lstStyle/>
        <a:p>
          <a:endParaRPr lang="en-US"/>
        </a:p>
      </dgm:t>
    </dgm:pt>
    <dgm:pt modelId="{5CA84C2B-E5DC-486C-B4C5-2162666060B5}">
      <dgm:prSet phldrT="[Text]"/>
      <dgm:spPr/>
      <dgm:t>
        <a:bodyPr/>
        <a:lstStyle/>
        <a:p>
          <a:r>
            <a:rPr lang="en-US" dirty="0"/>
            <a:t>Data Migration Strategy</a:t>
          </a:r>
        </a:p>
      </dgm:t>
    </dgm:pt>
    <dgm:pt modelId="{DF66E590-00AC-4183-84C3-3EBAFBE1CAD3}" type="parTrans" cxnId="{5A32B7F5-0D7D-4E7C-8B88-C9DD48C3C23F}">
      <dgm:prSet/>
      <dgm:spPr/>
      <dgm:t>
        <a:bodyPr/>
        <a:lstStyle/>
        <a:p>
          <a:endParaRPr lang="en-US"/>
        </a:p>
      </dgm:t>
    </dgm:pt>
    <dgm:pt modelId="{40B59F8E-0DAB-4B23-AE9B-D95329682299}" type="sibTrans" cxnId="{5A32B7F5-0D7D-4E7C-8B88-C9DD48C3C23F}">
      <dgm:prSet/>
      <dgm:spPr/>
      <dgm:t>
        <a:bodyPr/>
        <a:lstStyle/>
        <a:p>
          <a:endParaRPr lang="en-US"/>
        </a:p>
      </dgm:t>
    </dgm:pt>
    <dgm:pt modelId="{ADDF177A-5909-4542-9CC3-F4EC7F740745}">
      <dgm:prSet phldrT="[Text]"/>
      <dgm:spPr/>
      <dgm:t>
        <a:bodyPr/>
        <a:lstStyle/>
        <a:p>
          <a:r>
            <a:rPr lang="en-US" dirty="0"/>
            <a:t>ERD</a:t>
          </a:r>
        </a:p>
      </dgm:t>
    </dgm:pt>
    <dgm:pt modelId="{A717072D-6504-478A-9E5C-DB1BFD3285E4}" type="parTrans" cxnId="{B3361F05-B4CC-49BF-BB4C-F7058BB26E4B}">
      <dgm:prSet/>
      <dgm:spPr/>
      <dgm:t>
        <a:bodyPr/>
        <a:lstStyle/>
        <a:p>
          <a:endParaRPr lang="en-US"/>
        </a:p>
      </dgm:t>
    </dgm:pt>
    <dgm:pt modelId="{24CA9323-94A7-484D-9D50-0AEA932CB239}" type="sibTrans" cxnId="{B3361F05-B4CC-49BF-BB4C-F7058BB26E4B}">
      <dgm:prSet/>
      <dgm:spPr/>
      <dgm:t>
        <a:bodyPr/>
        <a:lstStyle/>
        <a:p>
          <a:endParaRPr lang="en-US"/>
        </a:p>
      </dgm:t>
    </dgm:pt>
    <dgm:pt modelId="{2072D375-B5E8-4F5B-A06A-B733C7A1E08B}">
      <dgm:prSet phldrT="[Text]"/>
      <dgm:spPr/>
      <dgm:t>
        <a:bodyPr/>
        <a:lstStyle/>
        <a:p>
          <a:r>
            <a:rPr lang="en-US" dirty="0"/>
            <a:t>FDD</a:t>
          </a:r>
        </a:p>
      </dgm:t>
    </dgm:pt>
    <dgm:pt modelId="{6F298AF7-395B-40C2-B982-8D0D991715D0}" type="parTrans" cxnId="{4A863546-4142-4910-B031-FDE20E493DF9}">
      <dgm:prSet/>
      <dgm:spPr/>
      <dgm:t>
        <a:bodyPr/>
        <a:lstStyle/>
        <a:p>
          <a:endParaRPr lang="en-US"/>
        </a:p>
      </dgm:t>
    </dgm:pt>
    <dgm:pt modelId="{4AAC4E63-1F4F-4AD3-8F84-6E44B56E83FC}" type="sibTrans" cxnId="{4A863546-4142-4910-B031-FDE20E493DF9}">
      <dgm:prSet/>
      <dgm:spPr/>
      <dgm:t>
        <a:bodyPr/>
        <a:lstStyle/>
        <a:p>
          <a:endParaRPr lang="en-US"/>
        </a:p>
      </dgm:t>
    </dgm:pt>
    <dgm:pt modelId="{70371657-EA1F-47A0-A678-AD70D1488B75}">
      <dgm:prSet phldrT="[Text]"/>
      <dgm:spPr/>
      <dgm:t>
        <a:bodyPr/>
        <a:lstStyle/>
        <a:p>
          <a:r>
            <a:rPr lang="en-US" dirty="0" err="1"/>
            <a:t>Devops</a:t>
          </a:r>
          <a:r>
            <a:rPr lang="en-US" dirty="0"/>
            <a:t> / Jira</a:t>
          </a:r>
        </a:p>
      </dgm:t>
    </dgm:pt>
    <dgm:pt modelId="{A47E2D83-D3ED-4CB9-97DC-49E640287BE8}" type="parTrans" cxnId="{B6D1D750-134C-4B33-A021-7F0B78C6BD37}">
      <dgm:prSet/>
      <dgm:spPr/>
      <dgm:t>
        <a:bodyPr/>
        <a:lstStyle/>
        <a:p>
          <a:endParaRPr lang="en-US"/>
        </a:p>
      </dgm:t>
    </dgm:pt>
    <dgm:pt modelId="{44ABC78C-CFF2-484F-AB88-EA76DCAB4C6B}" type="sibTrans" cxnId="{B6D1D750-134C-4B33-A021-7F0B78C6BD37}">
      <dgm:prSet/>
      <dgm:spPr/>
      <dgm:t>
        <a:bodyPr/>
        <a:lstStyle/>
        <a:p>
          <a:endParaRPr lang="en-US"/>
        </a:p>
      </dgm:t>
    </dgm:pt>
    <dgm:pt modelId="{3AB05B05-4B78-4240-BC07-247782085A50}">
      <dgm:prSet phldrT="[Text]"/>
      <dgm:spPr/>
      <dgm:t>
        <a:bodyPr/>
        <a:lstStyle/>
        <a:p>
          <a:r>
            <a:rPr lang="en-US" dirty="0"/>
            <a:t>User Stories</a:t>
          </a:r>
        </a:p>
      </dgm:t>
    </dgm:pt>
    <dgm:pt modelId="{B13265C7-F195-4751-A45E-C4226AF7F90B}" type="parTrans" cxnId="{E43C587F-5C0D-4378-B5F0-79E6454B92D8}">
      <dgm:prSet/>
      <dgm:spPr/>
      <dgm:t>
        <a:bodyPr/>
        <a:lstStyle/>
        <a:p>
          <a:endParaRPr lang="en-US"/>
        </a:p>
      </dgm:t>
    </dgm:pt>
    <dgm:pt modelId="{2B77AE91-1430-472B-AC20-EE824CFD87D8}" type="sibTrans" cxnId="{E43C587F-5C0D-4378-B5F0-79E6454B92D8}">
      <dgm:prSet/>
      <dgm:spPr/>
      <dgm:t>
        <a:bodyPr/>
        <a:lstStyle/>
        <a:p>
          <a:endParaRPr lang="en-US"/>
        </a:p>
      </dgm:t>
    </dgm:pt>
    <dgm:pt modelId="{3DE98A2F-0E57-4539-93D1-304231E347D3}" type="pres">
      <dgm:prSet presAssocID="{9F256C88-6A5A-4AB7-B965-8CA7169D9FB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5A4C4691-4D23-4CE5-9F60-2135AE0D36E3}" type="pres">
      <dgm:prSet presAssocID="{9F256C88-6A5A-4AB7-B965-8CA7169D9FB5}" presName="children" presStyleCnt="0"/>
      <dgm:spPr/>
    </dgm:pt>
    <dgm:pt modelId="{0250E4CB-0225-498F-AC86-1FB0DF99DFE1}" type="pres">
      <dgm:prSet presAssocID="{9F256C88-6A5A-4AB7-B965-8CA7169D9FB5}" presName="child1group" presStyleCnt="0"/>
      <dgm:spPr/>
    </dgm:pt>
    <dgm:pt modelId="{4E31D2CA-C920-411A-8EDA-802D55637D35}" type="pres">
      <dgm:prSet presAssocID="{9F256C88-6A5A-4AB7-B965-8CA7169D9FB5}" presName="child1" presStyleLbl="bgAcc1" presStyleIdx="0" presStyleCnt="4"/>
      <dgm:spPr/>
    </dgm:pt>
    <dgm:pt modelId="{A726D501-2377-4A58-8B82-8DB4D2910E53}" type="pres">
      <dgm:prSet presAssocID="{9F256C88-6A5A-4AB7-B965-8CA7169D9FB5}" presName="child1Text" presStyleLbl="bgAcc1" presStyleIdx="0" presStyleCnt="4">
        <dgm:presLayoutVars>
          <dgm:bulletEnabled val="1"/>
        </dgm:presLayoutVars>
      </dgm:prSet>
      <dgm:spPr/>
    </dgm:pt>
    <dgm:pt modelId="{86AACF6B-AA56-4D7F-BCA2-3B98481302F2}" type="pres">
      <dgm:prSet presAssocID="{9F256C88-6A5A-4AB7-B965-8CA7169D9FB5}" presName="child2group" presStyleCnt="0"/>
      <dgm:spPr/>
    </dgm:pt>
    <dgm:pt modelId="{40200FE8-F8F2-4FDD-BD4D-FD4C21AD61CE}" type="pres">
      <dgm:prSet presAssocID="{9F256C88-6A5A-4AB7-B965-8CA7169D9FB5}" presName="child2" presStyleLbl="bgAcc1" presStyleIdx="1" presStyleCnt="4"/>
      <dgm:spPr/>
    </dgm:pt>
    <dgm:pt modelId="{54222FE4-CBF3-4DF7-B07D-5C295EE211D3}" type="pres">
      <dgm:prSet presAssocID="{9F256C88-6A5A-4AB7-B965-8CA7169D9FB5}" presName="child2Text" presStyleLbl="bgAcc1" presStyleIdx="1" presStyleCnt="4">
        <dgm:presLayoutVars>
          <dgm:bulletEnabled val="1"/>
        </dgm:presLayoutVars>
      </dgm:prSet>
      <dgm:spPr/>
    </dgm:pt>
    <dgm:pt modelId="{B8AF9D7C-EE16-4DE4-9C12-36A1D2793D88}" type="pres">
      <dgm:prSet presAssocID="{9F256C88-6A5A-4AB7-B965-8CA7169D9FB5}" presName="child3group" presStyleCnt="0"/>
      <dgm:spPr/>
    </dgm:pt>
    <dgm:pt modelId="{628A7B55-1C59-4BE5-BA6F-1CA16D068E24}" type="pres">
      <dgm:prSet presAssocID="{9F256C88-6A5A-4AB7-B965-8CA7169D9FB5}" presName="child3" presStyleLbl="bgAcc1" presStyleIdx="2" presStyleCnt="4"/>
      <dgm:spPr/>
    </dgm:pt>
    <dgm:pt modelId="{4ABDAB01-787A-48E7-BA53-4E8D3304FD17}" type="pres">
      <dgm:prSet presAssocID="{9F256C88-6A5A-4AB7-B965-8CA7169D9FB5}" presName="child3Text" presStyleLbl="bgAcc1" presStyleIdx="2" presStyleCnt="4">
        <dgm:presLayoutVars>
          <dgm:bulletEnabled val="1"/>
        </dgm:presLayoutVars>
      </dgm:prSet>
      <dgm:spPr/>
    </dgm:pt>
    <dgm:pt modelId="{FA564DFF-19D9-4FD2-AB5D-4E5095FB60AB}" type="pres">
      <dgm:prSet presAssocID="{9F256C88-6A5A-4AB7-B965-8CA7169D9FB5}" presName="child4group" presStyleCnt="0"/>
      <dgm:spPr/>
    </dgm:pt>
    <dgm:pt modelId="{F0388DF7-881D-43AD-B5DA-D4A73D35AF6F}" type="pres">
      <dgm:prSet presAssocID="{9F256C88-6A5A-4AB7-B965-8CA7169D9FB5}" presName="child4" presStyleLbl="bgAcc1" presStyleIdx="3" presStyleCnt="4"/>
      <dgm:spPr/>
    </dgm:pt>
    <dgm:pt modelId="{F6C7995E-990F-4155-A3D3-AA3DCA695399}" type="pres">
      <dgm:prSet presAssocID="{9F256C88-6A5A-4AB7-B965-8CA7169D9FB5}" presName="child4Text" presStyleLbl="bgAcc1" presStyleIdx="3" presStyleCnt="4">
        <dgm:presLayoutVars>
          <dgm:bulletEnabled val="1"/>
        </dgm:presLayoutVars>
      </dgm:prSet>
      <dgm:spPr/>
    </dgm:pt>
    <dgm:pt modelId="{A0F1C4A1-638C-4AB5-AA28-5045D56F4FB1}" type="pres">
      <dgm:prSet presAssocID="{9F256C88-6A5A-4AB7-B965-8CA7169D9FB5}" presName="childPlaceholder" presStyleCnt="0"/>
      <dgm:spPr/>
    </dgm:pt>
    <dgm:pt modelId="{58C60030-03B5-41C9-AE34-F10E951FFC24}" type="pres">
      <dgm:prSet presAssocID="{9F256C88-6A5A-4AB7-B965-8CA7169D9FB5}" presName="circle" presStyleCnt="0"/>
      <dgm:spPr/>
    </dgm:pt>
    <dgm:pt modelId="{2A9A2733-4BDC-48C6-AF95-242A3D8F99B3}" type="pres">
      <dgm:prSet presAssocID="{9F256C88-6A5A-4AB7-B965-8CA7169D9FB5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652DD8E-3C72-4891-9BDE-044FD1925A6E}" type="pres">
      <dgm:prSet presAssocID="{9F256C88-6A5A-4AB7-B965-8CA7169D9FB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F0BF3EAC-7D04-4291-88A2-76D1A48FAA54}" type="pres">
      <dgm:prSet presAssocID="{9F256C88-6A5A-4AB7-B965-8CA7169D9FB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9EB03F1-79F6-4FE6-8F0E-59E155D49C84}" type="pres">
      <dgm:prSet presAssocID="{9F256C88-6A5A-4AB7-B965-8CA7169D9FB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0A2A6B46-ED34-4A71-BEF7-EF1DD5ED9E56}" type="pres">
      <dgm:prSet presAssocID="{9F256C88-6A5A-4AB7-B965-8CA7169D9FB5}" presName="quadrantPlaceholder" presStyleCnt="0"/>
      <dgm:spPr/>
    </dgm:pt>
    <dgm:pt modelId="{F8385C1F-0B39-48ED-BDA8-316D90512E72}" type="pres">
      <dgm:prSet presAssocID="{9F256C88-6A5A-4AB7-B965-8CA7169D9FB5}" presName="center1" presStyleLbl="fgShp" presStyleIdx="0" presStyleCnt="2"/>
      <dgm:spPr/>
    </dgm:pt>
    <dgm:pt modelId="{6574B8C4-8548-4011-9B2C-49664A5B7D52}" type="pres">
      <dgm:prSet presAssocID="{9F256C88-6A5A-4AB7-B965-8CA7169D9FB5}" presName="center2" presStyleLbl="fgShp" presStyleIdx="1" presStyleCnt="2"/>
      <dgm:spPr/>
    </dgm:pt>
  </dgm:ptLst>
  <dgm:cxnLst>
    <dgm:cxn modelId="{465DFD01-814A-40F2-A54C-139B0A9B0313}" type="presOf" srcId="{F5D68A35-82F4-4F8E-97EB-32C52419D489}" destId="{40200FE8-F8F2-4FDD-BD4D-FD4C21AD61CE}" srcOrd="0" destOrd="0" presId="urn:microsoft.com/office/officeart/2005/8/layout/cycle4"/>
    <dgm:cxn modelId="{B3361F05-B4CC-49BF-BB4C-F7058BB26E4B}" srcId="{572FB573-6F51-4910-B14E-FAD52EEF96D4}" destId="{ADDF177A-5909-4542-9CC3-F4EC7F740745}" srcOrd="0" destOrd="0" parTransId="{A717072D-6504-478A-9E5C-DB1BFD3285E4}" sibTransId="{24CA9323-94A7-484D-9D50-0AEA932CB239}"/>
    <dgm:cxn modelId="{D65C460E-5604-4F1C-A2DD-76EFD4F095EF}" srcId="{9F256C88-6A5A-4AB7-B965-8CA7169D9FB5}" destId="{6F434B71-0B95-4E98-81EC-0C4EB0D3CD25}" srcOrd="2" destOrd="0" parTransId="{BC2A8E86-417F-4851-AD64-96FE9F4B4ED2}" sibTransId="{159D3A7A-DA2D-40BE-A78D-A3BB8F7ADD01}"/>
    <dgm:cxn modelId="{D7440B10-8FD4-47F6-A344-5CEE618C1BFA}" type="presOf" srcId="{A597D4F5-668A-4386-A49F-43EC687003F1}" destId="{F0388DF7-881D-43AD-B5DA-D4A73D35AF6F}" srcOrd="0" destOrd="1" presId="urn:microsoft.com/office/officeart/2005/8/layout/cycle4"/>
    <dgm:cxn modelId="{7D7DAC1A-F4EE-4E7B-996F-179D8EDB586B}" type="presOf" srcId="{70371657-EA1F-47A0-A678-AD70D1488B75}" destId="{54222FE4-CBF3-4DF7-B07D-5C295EE211D3}" srcOrd="1" destOrd="1" presId="urn:microsoft.com/office/officeart/2005/8/layout/cycle4"/>
    <dgm:cxn modelId="{9DFA1026-4564-4874-A83E-24E6B2BC0644}" type="presOf" srcId="{2DD54DE5-D0E7-45A0-9EA5-1309F79D1676}" destId="{628A7B55-1C59-4BE5-BA6F-1CA16D068E24}" srcOrd="0" destOrd="0" presId="urn:microsoft.com/office/officeart/2005/8/layout/cycle4"/>
    <dgm:cxn modelId="{43C1FC2F-4828-478B-8150-2AC4596DB74B}" type="presOf" srcId="{56ADD4F3-61E7-4391-B5B4-8814BEF91145}" destId="{4E31D2CA-C920-411A-8EDA-802D55637D35}" srcOrd="0" destOrd="1" presId="urn:microsoft.com/office/officeart/2005/8/layout/cycle4"/>
    <dgm:cxn modelId="{6BA08544-D931-477B-AA25-D6EE48453D7E}" type="presOf" srcId="{572FB573-6F51-4910-B14E-FAD52EEF96D4}" destId="{29EB03F1-79F6-4FE6-8F0E-59E155D49C84}" srcOrd="0" destOrd="0" presId="urn:microsoft.com/office/officeart/2005/8/layout/cycle4"/>
    <dgm:cxn modelId="{4A863546-4142-4910-B031-FDE20E493DF9}" srcId="{6F434B71-0B95-4E98-81EC-0C4EB0D3CD25}" destId="{2072D375-B5E8-4F5B-A06A-B733C7A1E08B}" srcOrd="1" destOrd="0" parTransId="{6F298AF7-395B-40C2-B982-8D0D991715D0}" sibTransId="{4AAC4E63-1F4F-4AD3-8F84-6E44B56E83FC}"/>
    <dgm:cxn modelId="{C127C868-870A-42B3-95B3-0379BBDB27B1}" type="presOf" srcId="{56ADD4F3-61E7-4391-B5B4-8814BEF91145}" destId="{A726D501-2377-4A58-8B82-8DB4D2910E53}" srcOrd="1" destOrd="1" presId="urn:microsoft.com/office/officeart/2005/8/layout/cycle4"/>
    <dgm:cxn modelId="{710B7E6A-C3E3-4112-8C2A-68808C36FB04}" srcId="{14574D5D-D3C4-4F63-9398-732D711039B4}" destId="{F5D68A35-82F4-4F8E-97EB-32C52419D489}" srcOrd="0" destOrd="0" parTransId="{6A3AB2D6-A1B5-41B3-9F33-D8837D94D9BD}" sibTransId="{4D1A649D-54BA-406D-91A0-7B6619C2056A}"/>
    <dgm:cxn modelId="{B6D1D750-134C-4B33-A021-7F0B78C6BD37}" srcId="{14574D5D-D3C4-4F63-9398-732D711039B4}" destId="{70371657-EA1F-47A0-A678-AD70D1488B75}" srcOrd="1" destOrd="0" parTransId="{A47E2D83-D3ED-4CB9-97DC-49E640287BE8}" sibTransId="{44ABC78C-CFF2-484F-AB88-EA76DCAB4C6B}"/>
    <dgm:cxn modelId="{101ED872-8B31-4615-ABCD-B3D8CB096A59}" srcId="{D4D3120E-2B6A-45CF-B549-3000B32D8EE4}" destId="{FB18B9FE-7D47-4D2F-A883-3A3BAD8FD654}" srcOrd="0" destOrd="0" parTransId="{413DDA3A-A525-4DDB-A9BF-AC33ABEDC696}" sibTransId="{4C8874EC-C602-43DF-9D05-0C337A7F8F83}"/>
    <dgm:cxn modelId="{E43C587F-5C0D-4378-B5F0-79E6454B92D8}" srcId="{14574D5D-D3C4-4F63-9398-732D711039B4}" destId="{3AB05B05-4B78-4240-BC07-247782085A50}" srcOrd="2" destOrd="0" parTransId="{B13265C7-F195-4751-A45E-C4226AF7F90B}" sibTransId="{2B77AE91-1430-472B-AC20-EE824CFD87D8}"/>
    <dgm:cxn modelId="{0F2BD37F-C9E5-4897-8DE7-5D8616AE7EA5}" type="presOf" srcId="{FB18B9FE-7D47-4D2F-A883-3A3BAD8FD654}" destId="{A726D501-2377-4A58-8B82-8DB4D2910E53}" srcOrd="1" destOrd="0" presId="urn:microsoft.com/office/officeart/2005/8/layout/cycle4"/>
    <dgm:cxn modelId="{8B3BC181-442C-468A-A291-99CB2CC43D6D}" type="presOf" srcId="{2072D375-B5E8-4F5B-A06A-B733C7A1E08B}" destId="{4ABDAB01-787A-48E7-BA53-4E8D3304FD17}" srcOrd="1" destOrd="1" presId="urn:microsoft.com/office/officeart/2005/8/layout/cycle4"/>
    <dgm:cxn modelId="{EEA5DA85-3BFF-4615-A6DD-CE4A97144B2B}" type="presOf" srcId="{70371657-EA1F-47A0-A678-AD70D1488B75}" destId="{40200FE8-F8F2-4FDD-BD4D-FD4C21AD61CE}" srcOrd="0" destOrd="1" presId="urn:microsoft.com/office/officeart/2005/8/layout/cycle4"/>
    <dgm:cxn modelId="{6888D686-84CD-4319-9E99-259C846AB4FB}" srcId="{572FB573-6F51-4910-B14E-FAD52EEF96D4}" destId="{A597D4F5-668A-4386-A49F-43EC687003F1}" srcOrd="1" destOrd="0" parTransId="{36BB88BA-733C-4BFE-881C-4D1CCAD64B73}" sibTransId="{810164B2-2073-413A-94D9-B74AD3EBB6FB}"/>
    <dgm:cxn modelId="{54C93D88-B599-4DE2-BDD8-118D443F8018}" type="presOf" srcId="{2072D375-B5E8-4F5B-A06A-B733C7A1E08B}" destId="{628A7B55-1C59-4BE5-BA6F-1CA16D068E24}" srcOrd="0" destOrd="1" presId="urn:microsoft.com/office/officeart/2005/8/layout/cycle4"/>
    <dgm:cxn modelId="{98052589-6347-4B26-826E-76E28D79F6C9}" type="presOf" srcId="{9F256C88-6A5A-4AB7-B965-8CA7169D9FB5}" destId="{3DE98A2F-0E57-4539-93D1-304231E347D3}" srcOrd="0" destOrd="0" presId="urn:microsoft.com/office/officeart/2005/8/layout/cycle4"/>
    <dgm:cxn modelId="{552F0A93-8205-4BAD-9C60-E16F02993F41}" srcId="{9F256C88-6A5A-4AB7-B965-8CA7169D9FB5}" destId="{14574D5D-D3C4-4F63-9398-732D711039B4}" srcOrd="1" destOrd="0" parTransId="{11D5CA12-45F5-4C62-A0B0-CADEA2011090}" sibTransId="{A599035B-9BF4-4E45-8FD7-65DFC3A91733}"/>
    <dgm:cxn modelId="{F00EAF94-F82E-401D-ACF8-B81A0C5EA390}" srcId="{9F256C88-6A5A-4AB7-B965-8CA7169D9FB5}" destId="{572FB573-6F51-4910-B14E-FAD52EEF96D4}" srcOrd="3" destOrd="0" parTransId="{573ADB3C-FF14-4BF5-A6A1-C8003F6DF13B}" sibTransId="{514AE4B4-1ED0-4845-9167-98D6D0F652B8}"/>
    <dgm:cxn modelId="{C95FCF97-3D43-4B4B-9A36-352915AB85AF}" type="presOf" srcId="{5CA84C2B-E5DC-486C-B4C5-2162666060B5}" destId="{F6C7995E-990F-4155-A3D3-AA3DCA695399}" srcOrd="1" destOrd="2" presId="urn:microsoft.com/office/officeart/2005/8/layout/cycle4"/>
    <dgm:cxn modelId="{91E5ECA5-0D68-492B-A9E4-E8574011D841}" type="presOf" srcId="{ADDF177A-5909-4542-9CC3-F4EC7F740745}" destId="{F6C7995E-990F-4155-A3D3-AA3DCA695399}" srcOrd="1" destOrd="0" presId="urn:microsoft.com/office/officeart/2005/8/layout/cycle4"/>
    <dgm:cxn modelId="{42ACF4AA-F19D-4457-B95D-EF2B2E869415}" type="presOf" srcId="{2DD54DE5-D0E7-45A0-9EA5-1309F79D1676}" destId="{4ABDAB01-787A-48E7-BA53-4E8D3304FD17}" srcOrd="1" destOrd="0" presId="urn:microsoft.com/office/officeart/2005/8/layout/cycle4"/>
    <dgm:cxn modelId="{A4B4D4AB-FC2F-40BC-BA7B-6C2B78455475}" srcId="{9F256C88-6A5A-4AB7-B965-8CA7169D9FB5}" destId="{D4D3120E-2B6A-45CF-B549-3000B32D8EE4}" srcOrd="0" destOrd="0" parTransId="{78EB06D4-9D86-4ECE-A392-46CDF7FFE4AE}" sibTransId="{D0DB9DBB-4F9D-4529-96A4-A9D3043CE82E}"/>
    <dgm:cxn modelId="{51CFA8B4-0335-4696-9E2A-EBB4D1039A02}" type="presOf" srcId="{D4D3120E-2B6A-45CF-B549-3000B32D8EE4}" destId="{2A9A2733-4BDC-48C6-AF95-242A3D8F99B3}" srcOrd="0" destOrd="0" presId="urn:microsoft.com/office/officeart/2005/8/layout/cycle4"/>
    <dgm:cxn modelId="{2089E1BC-7D1E-43C6-92A6-A9BCAFE665C0}" type="presOf" srcId="{3AB05B05-4B78-4240-BC07-247782085A50}" destId="{54222FE4-CBF3-4DF7-B07D-5C295EE211D3}" srcOrd="1" destOrd="2" presId="urn:microsoft.com/office/officeart/2005/8/layout/cycle4"/>
    <dgm:cxn modelId="{CE2ED1C1-34AE-4080-97F3-43FCE92EA1A5}" srcId="{6F434B71-0B95-4E98-81EC-0C4EB0D3CD25}" destId="{2DD54DE5-D0E7-45A0-9EA5-1309F79D1676}" srcOrd="0" destOrd="0" parTransId="{1417E7B6-AE1C-4F3E-9EAD-354700E91BE3}" sibTransId="{6D7F217E-6958-4ED1-8033-CEDF9A25BAB5}"/>
    <dgm:cxn modelId="{457D61C4-9864-4FDD-B4F6-FCAD6F51D35D}" type="presOf" srcId="{3AB05B05-4B78-4240-BC07-247782085A50}" destId="{40200FE8-F8F2-4FDD-BD4D-FD4C21AD61CE}" srcOrd="0" destOrd="2" presId="urn:microsoft.com/office/officeart/2005/8/layout/cycle4"/>
    <dgm:cxn modelId="{B9348DCF-724F-4D40-965B-2C6803197EF2}" type="presOf" srcId="{F5D68A35-82F4-4F8E-97EB-32C52419D489}" destId="{54222FE4-CBF3-4DF7-B07D-5C295EE211D3}" srcOrd="1" destOrd="0" presId="urn:microsoft.com/office/officeart/2005/8/layout/cycle4"/>
    <dgm:cxn modelId="{4BFD3FD4-D4B7-4E49-8BA9-B99C08091140}" type="presOf" srcId="{14574D5D-D3C4-4F63-9398-732D711039B4}" destId="{C652DD8E-3C72-4891-9BDE-044FD1925A6E}" srcOrd="0" destOrd="0" presId="urn:microsoft.com/office/officeart/2005/8/layout/cycle4"/>
    <dgm:cxn modelId="{0BB16FD6-B921-4B73-A809-B12B148FDDFA}" type="presOf" srcId="{ADDF177A-5909-4542-9CC3-F4EC7F740745}" destId="{F0388DF7-881D-43AD-B5DA-D4A73D35AF6F}" srcOrd="0" destOrd="0" presId="urn:microsoft.com/office/officeart/2005/8/layout/cycle4"/>
    <dgm:cxn modelId="{99283AD7-F9FE-4742-864B-45A037726140}" type="presOf" srcId="{A597D4F5-668A-4386-A49F-43EC687003F1}" destId="{F6C7995E-990F-4155-A3D3-AA3DCA695399}" srcOrd="1" destOrd="1" presId="urn:microsoft.com/office/officeart/2005/8/layout/cycle4"/>
    <dgm:cxn modelId="{BD4F9ED7-E960-4372-AA78-E669D0B55453}" type="presOf" srcId="{FB18B9FE-7D47-4D2F-A883-3A3BAD8FD654}" destId="{4E31D2CA-C920-411A-8EDA-802D55637D35}" srcOrd="0" destOrd="0" presId="urn:microsoft.com/office/officeart/2005/8/layout/cycle4"/>
    <dgm:cxn modelId="{FD6A8CDB-66FC-4D7F-8DFC-827A56CEB536}" srcId="{D4D3120E-2B6A-45CF-B549-3000B32D8EE4}" destId="{56ADD4F3-61E7-4391-B5B4-8814BEF91145}" srcOrd="1" destOrd="0" parTransId="{84E242A8-6607-4E56-92D0-4FE292EF23DF}" sibTransId="{C5AF2E9F-7C26-4BAE-9658-1594BDA6D92C}"/>
    <dgm:cxn modelId="{8FA20EE9-2E99-4B7D-953F-7410B6A59669}" type="presOf" srcId="{5CA84C2B-E5DC-486C-B4C5-2162666060B5}" destId="{F0388DF7-881D-43AD-B5DA-D4A73D35AF6F}" srcOrd="0" destOrd="2" presId="urn:microsoft.com/office/officeart/2005/8/layout/cycle4"/>
    <dgm:cxn modelId="{5A32B7F5-0D7D-4E7C-8B88-C9DD48C3C23F}" srcId="{572FB573-6F51-4910-B14E-FAD52EEF96D4}" destId="{5CA84C2B-E5DC-486C-B4C5-2162666060B5}" srcOrd="2" destOrd="0" parTransId="{DF66E590-00AC-4183-84C3-3EBAFBE1CAD3}" sibTransId="{40B59F8E-0DAB-4B23-AE9B-D95329682299}"/>
    <dgm:cxn modelId="{C7E64FFB-921D-4675-BFE6-C334F047AE29}" type="presOf" srcId="{6F434B71-0B95-4E98-81EC-0C4EB0D3CD25}" destId="{F0BF3EAC-7D04-4291-88A2-76D1A48FAA54}" srcOrd="0" destOrd="0" presId="urn:microsoft.com/office/officeart/2005/8/layout/cycle4"/>
    <dgm:cxn modelId="{D5B44BFC-7A9D-40FA-9705-93FD4B1B133A}" type="presParOf" srcId="{3DE98A2F-0E57-4539-93D1-304231E347D3}" destId="{5A4C4691-4D23-4CE5-9F60-2135AE0D36E3}" srcOrd="0" destOrd="0" presId="urn:microsoft.com/office/officeart/2005/8/layout/cycle4"/>
    <dgm:cxn modelId="{AD71E8BD-721C-4B6D-B64B-9DD6ACDC0E31}" type="presParOf" srcId="{5A4C4691-4D23-4CE5-9F60-2135AE0D36E3}" destId="{0250E4CB-0225-498F-AC86-1FB0DF99DFE1}" srcOrd="0" destOrd="0" presId="urn:microsoft.com/office/officeart/2005/8/layout/cycle4"/>
    <dgm:cxn modelId="{4F0D89BA-1ADC-412F-BF83-654013956480}" type="presParOf" srcId="{0250E4CB-0225-498F-AC86-1FB0DF99DFE1}" destId="{4E31D2CA-C920-411A-8EDA-802D55637D35}" srcOrd="0" destOrd="0" presId="urn:microsoft.com/office/officeart/2005/8/layout/cycle4"/>
    <dgm:cxn modelId="{8AF395FB-221E-4A0E-A44A-91EC5B70ECED}" type="presParOf" srcId="{0250E4CB-0225-498F-AC86-1FB0DF99DFE1}" destId="{A726D501-2377-4A58-8B82-8DB4D2910E53}" srcOrd="1" destOrd="0" presId="urn:microsoft.com/office/officeart/2005/8/layout/cycle4"/>
    <dgm:cxn modelId="{A387E293-BD4B-4FDD-9EAE-BC549121F6C0}" type="presParOf" srcId="{5A4C4691-4D23-4CE5-9F60-2135AE0D36E3}" destId="{86AACF6B-AA56-4D7F-BCA2-3B98481302F2}" srcOrd="1" destOrd="0" presId="urn:microsoft.com/office/officeart/2005/8/layout/cycle4"/>
    <dgm:cxn modelId="{47AFD434-A20C-45FF-8FB0-BE5D48C5AFC1}" type="presParOf" srcId="{86AACF6B-AA56-4D7F-BCA2-3B98481302F2}" destId="{40200FE8-F8F2-4FDD-BD4D-FD4C21AD61CE}" srcOrd="0" destOrd="0" presId="urn:microsoft.com/office/officeart/2005/8/layout/cycle4"/>
    <dgm:cxn modelId="{5829F5C9-5800-43F3-ACBC-D583BE9B6B0D}" type="presParOf" srcId="{86AACF6B-AA56-4D7F-BCA2-3B98481302F2}" destId="{54222FE4-CBF3-4DF7-B07D-5C295EE211D3}" srcOrd="1" destOrd="0" presId="urn:microsoft.com/office/officeart/2005/8/layout/cycle4"/>
    <dgm:cxn modelId="{3CDF1455-5397-41B4-A717-9F7863AD737C}" type="presParOf" srcId="{5A4C4691-4D23-4CE5-9F60-2135AE0D36E3}" destId="{B8AF9D7C-EE16-4DE4-9C12-36A1D2793D88}" srcOrd="2" destOrd="0" presId="urn:microsoft.com/office/officeart/2005/8/layout/cycle4"/>
    <dgm:cxn modelId="{DBFE544F-A97D-4B97-8941-63103626E64F}" type="presParOf" srcId="{B8AF9D7C-EE16-4DE4-9C12-36A1D2793D88}" destId="{628A7B55-1C59-4BE5-BA6F-1CA16D068E24}" srcOrd="0" destOrd="0" presId="urn:microsoft.com/office/officeart/2005/8/layout/cycle4"/>
    <dgm:cxn modelId="{7507D737-6837-40C6-AA5A-006F1BC033BC}" type="presParOf" srcId="{B8AF9D7C-EE16-4DE4-9C12-36A1D2793D88}" destId="{4ABDAB01-787A-48E7-BA53-4E8D3304FD17}" srcOrd="1" destOrd="0" presId="urn:microsoft.com/office/officeart/2005/8/layout/cycle4"/>
    <dgm:cxn modelId="{CB915DFE-373D-4D00-B9AF-652B06A9305D}" type="presParOf" srcId="{5A4C4691-4D23-4CE5-9F60-2135AE0D36E3}" destId="{FA564DFF-19D9-4FD2-AB5D-4E5095FB60AB}" srcOrd="3" destOrd="0" presId="urn:microsoft.com/office/officeart/2005/8/layout/cycle4"/>
    <dgm:cxn modelId="{0671875A-88FC-4ADE-A76D-11108FF34D88}" type="presParOf" srcId="{FA564DFF-19D9-4FD2-AB5D-4E5095FB60AB}" destId="{F0388DF7-881D-43AD-B5DA-D4A73D35AF6F}" srcOrd="0" destOrd="0" presId="urn:microsoft.com/office/officeart/2005/8/layout/cycle4"/>
    <dgm:cxn modelId="{680118E7-845D-4CDA-A13E-13B44DC4DB38}" type="presParOf" srcId="{FA564DFF-19D9-4FD2-AB5D-4E5095FB60AB}" destId="{F6C7995E-990F-4155-A3D3-AA3DCA695399}" srcOrd="1" destOrd="0" presId="urn:microsoft.com/office/officeart/2005/8/layout/cycle4"/>
    <dgm:cxn modelId="{BB728002-FDAB-4045-9C20-EE95C9681496}" type="presParOf" srcId="{5A4C4691-4D23-4CE5-9F60-2135AE0D36E3}" destId="{A0F1C4A1-638C-4AB5-AA28-5045D56F4FB1}" srcOrd="4" destOrd="0" presId="urn:microsoft.com/office/officeart/2005/8/layout/cycle4"/>
    <dgm:cxn modelId="{2C56B019-466D-4187-A38B-E6D654235F0A}" type="presParOf" srcId="{3DE98A2F-0E57-4539-93D1-304231E347D3}" destId="{58C60030-03B5-41C9-AE34-F10E951FFC24}" srcOrd="1" destOrd="0" presId="urn:microsoft.com/office/officeart/2005/8/layout/cycle4"/>
    <dgm:cxn modelId="{D3EE6307-4E7F-4ECF-ADCA-6B800393C04B}" type="presParOf" srcId="{58C60030-03B5-41C9-AE34-F10E951FFC24}" destId="{2A9A2733-4BDC-48C6-AF95-242A3D8F99B3}" srcOrd="0" destOrd="0" presId="urn:microsoft.com/office/officeart/2005/8/layout/cycle4"/>
    <dgm:cxn modelId="{4A59740B-3B41-444C-9C7D-C723C41D05C7}" type="presParOf" srcId="{58C60030-03B5-41C9-AE34-F10E951FFC24}" destId="{C652DD8E-3C72-4891-9BDE-044FD1925A6E}" srcOrd="1" destOrd="0" presId="urn:microsoft.com/office/officeart/2005/8/layout/cycle4"/>
    <dgm:cxn modelId="{21BE21E3-8720-4849-B086-53767344F677}" type="presParOf" srcId="{58C60030-03B5-41C9-AE34-F10E951FFC24}" destId="{F0BF3EAC-7D04-4291-88A2-76D1A48FAA54}" srcOrd="2" destOrd="0" presId="urn:microsoft.com/office/officeart/2005/8/layout/cycle4"/>
    <dgm:cxn modelId="{8429E340-5973-4C95-923A-4E6AE2B5FE69}" type="presParOf" srcId="{58C60030-03B5-41C9-AE34-F10E951FFC24}" destId="{29EB03F1-79F6-4FE6-8F0E-59E155D49C84}" srcOrd="3" destOrd="0" presId="urn:microsoft.com/office/officeart/2005/8/layout/cycle4"/>
    <dgm:cxn modelId="{A5823E61-F53E-43D5-AFA6-8BA184557B10}" type="presParOf" srcId="{58C60030-03B5-41C9-AE34-F10E951FFC24}" destId="{0A2A6B46-ED34-4A71-BEF7-EF1DD5ED9E56}" srcOrd="4" destOrd="0" presId="urn:microsoft.com/office/officeart/2005/8/layout/cycle4"/>
    <dgm:cxn modelId="{ED5664E2-DC37-4E7B-9BA5-62505089E148}" type="presParOf" srcId="{3DE98A2F-0E57-4539-93D1-304231E347D3}" destId="{F8385C1F-0B39-48ED-BDA8-316D90512E72}" srcOrd="2" destOrd="0" presId="urn:microsoft.com/office/officeart/2005/8/layout/cycle4"/>
    <dgm:cxn modelId="{B4080F35-B53C-4A06-A587-C4D0BFA23E5E}" type="presParOf" srcId="{3DE98A2F-0E57-4539-93D1-304231E347D3}" destId="{6574B8C4-8548-4011-9B2C-49664A5B7D5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6E073F-89CF-4884-9011-F34DF129A26D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5B9F51-2C03-4B49-A78C-9E26D45FF9AE}">
      <dgm:prSet phldrT="[Text]"/>
      <dgm:spPr/>
      <dgm:t>
        <a:bodyPr/>
        <a:lstStyle/>
        <a:p>
          <a:r>
            <a:rPr lang="en-US" dirty="0"/>
            <a:t>Alignment</a:t>
          </a:r>
        </a:p>
      </dgm:t>
    </dgm:pt>
    <dgm:pt modelId="{F7F472D0-96DB-4C72-822B-24D485EB1D1C}" type="parTrans" cxnId="{359248CD-2197-4D41-A9CA-12790D904412}">
      <dgm:prSet/>
      <dgm:spPr/>
      <dgm:t>
        <a:bodyPr/>
        <a:lstStyle/>
        <a:p>
          <a:endParaRPr lang="en-US"/>
        </a:p>
      </dgm:t>
    </dgm:pt>
    <dgm:pt modelId="{281DED50-F2C0-4138-8C56-B33DCFCDF7B7}" type="sibTrans" cxnId="{359248CD-2197-4D41-A9CA-12790D904412}">
      <dgm:prSet/>
      <dgm:spPr/>
      <dgm:t>
        <a:bodyPr/>
        <a:lstStyle/>
        <a:p>
          <a:endParaRPr lang="en-US"/>
        </a:p>
      </dgm:t>
    </dgm:pt>
    <dgm:pt modelId="{C21520B2-49BE-4380-A2BE-9E39EDFE3F6A}">
      <dgm:prSet phldrT="[Text]"/>
      <dgm:spPr/>
      <dgm:t>
        <a:bodyPr/>
        <a:lstStyle/>
        <a:p>
          <a:r>
            <a:rPr lang="en-US" dirty="0"/>
            <a:t>Approach</a:t>
          </a:r>
        </a:p>
        <a:p>
          <a:r>
            <a:rPr lang="en-US" dirty="0"/>
            <a:t>Language</a:t>
          </a:r>
        </a:p>
        <a:p>
          <a:r>
            <a:rPr lang="en-US" dirty="0"/>
            <a:t>Objective</a:t>
          </a:r>
        </a:p>
      </dgm:t>
    </dgm:pt>
    <dgm:pt modelId="{EBA1DA18-5EC6-4ECB-B22D-6EB93DBF71B8}" type="parTrans" cxnId="{25295FE8-9BDC-4917-98E7-B373ABA3CCE3}">
      <dgm:prSet/>
      <dgm:spPr/>
      <dgm:t>
        <a:bodyPr/>
        <a:lstStyle/>
        <a:p>
          <a:endParaRPr lang="en-US"/>
        </a:p>
      </dgm:t>
    </dgm:pt>
    <dgm:pt modelId="{D899E462-52BA-4B13-9DF4-328EA25D9AF3}" type="sibTrans" cxnId="{25295FE8-9BDC-4917-98E7-B373ABA3CCE3}">
      <dgm:prSet/>
      <dgm:spPr/>
      <dgm:t>
        <a:bodyPr/>
        <a:lstStyle/>
        <a:p>
          <a:endParaRPr lang="en-US"/>
        </a:p>
      </dgm:t>
    </dgm:pt>
    <dgm:pt modelId="{FEF342BF-C6FC-4E77-A22D-90BAA94278F8}">
      <dgm:prSet phldrT="[Text]"/>
      <dgm:spPr/>
      <dgm:t>
        <a:bodyPr/>
        <a:lstStyle/>
        <a:p>
          <a:r>
            <a:rPr lang="en-US" dirty="0"/>
            <a:t>Milestones</a:t>
          </a:r>
        </a:p>
      </dgm:t>
    </dgm:pt>
    <dgm:pt modelId="{28422087-6D80-4D70-B6A4-0DEB14DB6107}" type="parTrans" cxnId="{AD2404BF-0553-4DC5-B8CB-66180F5527E3}">
      <dgm:prSet/>
      <dgm:spPr/>
      <dgm:t>
        <a:bodyPr/>
        <a:lstStyle/>
        <a:p>
          <a:endParaRPr lang="en-US"/>
        </a:p>
      </dgm:t>
    </dgm:pt>
    <dgm:pt modelId="{5350F82C-BE9F-4EEE-A82F-BE1B3A2AA0D2}" type="sibTrans" cxnId="{AD2404BF-0553-4DC5-B8CB-66180F5527E3}">
      <dgm:prSet/>
      <dgm:spPr/>
      <dgm:t>
        <a:bodyPr/>
        <a:lstStyle/>
        <a:p>
          <a:endParaRPr lang="en-US"/>
        </a:p>
      </dgm:t>
    </dgm:pt>
    <dgm:pt modelId="{F4E74FF5-D3DA-4526-8FC3-57513257AFAA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What are they?</a:t>
          </a:r>
        </a:p>
        <a:p>
          <a:r>
            <a:rPr lang="en-US" dirty="0"/>
            <a:t>Dates and tasks</a:t>
          </a:r>
        </a:p>
      </dgm:t>
    </dgm:pt>
    <dgm:pt modelId="{E3641E82-588A-4D41-B694-5A5D0784985F}" type="parTrans" cxnId="{C9C743BA-7B39-41E9-BBEF-71E7AFA1BD1A}">
      <dgm:prSet/>
      <dgm:spPr/>
      <dgm:t>
        <a:bodyPr/>
        <a:lstStyle/>
        <a:p>
          <a:endParaRPr lang="en-US"/>
        </a:p>
      </dgm:t>
    </dgm:pt>
    <dgm:pt modelId="{1B6E9A31-C967-4C28-83F8-A285690518F9}" type="sibTrans" cxnId="{C9C743BA-7B39-41E9-BBEF-71E7AFA1BD1A}">
      <dgm:prSet/>
      <dgm:spPr/>
      <dgm:t>
        <a:bodyPr/>
        <a:lstStyle/>
        <a:p>
          <a:endParaRPr lang="en-US"/>
        </a:p>
      </dgm:t>
    </dgm:pt>
    <dgm:pt modelId="{F77668FE-5229-4106-95E6-D0AD533A2DB4}">
      <dgm:prSet phldrT="[Text]"/>
      <dgm:spPr/>
      <dgm:t>
        <a:bodyPr/>
        <a:lstStyle/>
        <a:p>
          <a:r>
            <a:rPr lang="en-US" dirty="0"/>
            <a:t>Prototyping</a:t>
          </a:r>
        </a:p>
      </dgm:t>
    </dgm:pt>
    <dgm:pt modelId="{61B41C5F-5F79-4512-8394-F9922D39EA93}" type="parTrans" cxnId="{ED7FE953-C9BD-4B8A-9B5B-4C14D4233729}">
      <dgm:prSet/>
      <dgm:spPr/>
      <dgm:t>
        <a:bodyPr/>
        <a:lstStyle/>
        <a:p>
          <a:endParaRPr lang="en-US"/>
        </a:p>
      </dgm:t>
    </dgm:pt>
    <dgm:pt modelId="{FF3D85AC-C88B-48D9-9C63-D53862661B40}" type="sibTrans" cxnId="{ED7FE953-C9BD-4B8A-9B5B-4C14D4233729}">
      <dgm:prSet/>
      <dgm:spPr/>
      <dgm:t>
        <a:bodyPr/>
        <a:lstStyle/>
        <a:p>
          <a:endParaRPr lang="en-US"/>
        </a:p>
      </dgm:t>
    </dgm:pt>
    <dgm:pt modelId="{C0F0C0DD-6AAF-4873-AAEE-89C350D7045F}">
      <dgm:prSet phldrT="[Text]"/>
      <dgm:spPr/>
      <dgm:t>
        <a:bodyPr/>
        <a:lstStyle/>
        <a:p>
          <a:r>
            <a:rPr lang="en-US" dirty="0"/>
            <a:t>What does this mean?</a:t>
          </a:r>
        </a:p>
        <a:p>
          <a:r>
            <a:rPr lang="en-US" dirty="0"/>
            <a:t>When will it happen?</a:t>
          </a:r>
        </a:p>
        <a:p>
          <a:r>
            <a:rPr lang="en-US" dirty="0"/>
            <a:t>What will you show?</a:t>
          </a:r>
        </a:p>
      </dgm:t>
    </dgm:pt>
    <dgm:pt modelId="{3E6EBA37-169D-47AA-A366-F70AC6A4F556}" type="parTrans" cxnId="{AA1C33F8-CDC5-4F90-9DEE-65538FE8F573}">
      <dgm:prSet/>
      <dgm:spPr/>
      <dgm:t>
        <a:bodyPr/>
        <a:lstStyle/>
        <a:p>
          <a:endParaRPr lang="en-US"/>
        </a:p>
      </dgm:t>
    </dgm:pt>
    <dgm:pt modelId="{0F85E23B-06F5-4F7E-8E6A-B5198A93C049}" type="sibTrans" cxnId="{AA1C33F8-CDC5-4F90-9DEE-65538FE8F573}">
      <dgm:prSet/>
      <dgm:spPr/>
      <dgm:t>
        <a:bodyPr/>
        <a:lstStyle/>
        <a:p>
          <a:endParaRPr lang="en-US"/>
        </a:p>
      </dgm:t>
    </dgm:pt>
    <dgm:pt modelId="{1BC28F1B-5A1E-48D5-89B0-25E523B36E5F}" type="pres">
      <dgm:prSet presAssocID="{8D6E073F-89CF-4884-9011-F34DF129A26D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5C9130F4-B9CA-44E4-8457-3EF45D96BBAB}" type="pres">
      <dgm:prSet presAssocID="{A05B9F51-2C03-4B49-A78C-9E26D45FF9AE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9D190910-05F3-47B7-AF9C-D4FD17E853F8}" type="pres">
      <dgm:prSet presAssocID="{A05B9F51-2C03-4B49-A78C-9E26D45FF9AE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4DEFEE33-B7E9-4C83-8127-C7DFB936A8B9}" type="pres">
      <dgm:prSet presAssocID="{FEF342BF-C6FC-4E77-A22D-90BAA94278F8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52C650C1-D646-4514-A553-528C506F4BC0}" type="pres">
      <dgm:prSet presAssocID="{FEF342BF-C6FC-4E77-A22D-90BAA94278F8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3FE75859-AF4D-410C-9FA7-4B944584D78F}" type="pres">
      <dgm:prSet presAssocID="{F77668FE-5229-4106-95E6-D0AD533A2DB4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1AA8BC21-05A2-425E-B4DF-B718C899311E}" type="pres">
      <dgm:prSet presAssocID="{F77668FE-5229-4106-95E6-D0AD533A2DB4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DE82643-D6C4-495C-84E6-8931E9D6D632}" type="presOf" srcId="{C0F0C0DD-6AAF-4873-AAEE-89C350D7045F}" destId="{1AA8BC21-05A2-425E-B4DF-B718C899311E}" srcOrd="0" destOrd="0" presId="urn:microsoft.com/office/officeart/2009/3/layout/IncreasingArrowsProcess"/>
    <dgm:cxn modelId="{5E997A6F-773A-4100-8EFC-6B935E695D88}" type="presOf" srcId="{FEF342BF-C6FC-4E77-A22D-90BAA94278F8}" destId="{4DEFEE33-B7E9-4C83-8127-C7DFB936A8B9}" srcOrd="0" destOrd="0" presId="urn:microsoft.com/office/officeart/2009/3/layout/IncreasingArrowsProcess"/>
    <dgm:cxn modelId="{ED7FE953-C9BD-4B8A-9B5B-4C14D4233729}" srcId="{8D6E073F-89CF-4884-9011-F34DF129A26D}" destId="{F77668FE-5229-4106-95E6-D0AD533A2DB4}" srcOrd="2" destOrd="0" parTransId="{61B41C5F-5F79-4512-8394-F9922D39EA93}" sibTransId="{FF3D85AC-C88B-48D9-9C63-D53862661B40}"/>
    <dgm:cxn modelId="{7F585D8D-F145-4DA7-B180-B8970558619D}" type="presOf" srcId="{A05B9F51-2C03-4B49-A78C-9E26D45FF9AE}" destId="{5C9130F4-B9CA-44E4-8457-3EF45D96BBAB}" srcOrd="0" destOrd="0" presId="urn:microsoft.com/office/officeart/2009/3/layout/IncreasingArrowsProcess"/>
    <dgm:cxn modelId="{031C2DB0-FE51-4C4F-8FB2-88AAD221427B}" type="presOf" srcId="{C21520B2-49BE-4380-A2BE-9E39EDFE3F6A}" destId="{9D190910-05F3-47B7-AF9C-D4FD17E853F8}" srcOrd="0" destOrd="0" presId="urn:microsoft.com/office/officeart/2009/3/layout/IncreasingArrowsProcess"/>
    <dgm:cxn modelId="{C9C743BA-7B39-41E9-BBEF-71E7AFA1BD1A}" srcId="{FEF342BF-C6FC-4E77-A22D-90BAA94278F8}" destId="{F4E74FF5-D3DA-4526-8FC3-57513257AFAA}" srcOrd="0" destOrd="0" parTransId="{E3641E82-588A-4D41-B694-5A5D0784985F}" sibTransId="{1B6E9A31-C967-4C28-83F8-A285690518F9}"/>
    <dgm:cxn modelId="{9E687EBB-4FC4-443E-9CAA-1B0B6A4D1451}" type="presOf" srcId="{F4E74FF5-D3DA-4526-8FC3-57513257AFAA}" destId="{52C650C1-D646-4514-A553-528C506F4BC0}" srcOrd="0" destOrd="0" presId="urn:microsoft.com/office/officeart/2009/3/layout/IncreasingArrowsProcess"/>
    <dgm:cxn modelId="{AD2404BF-0553-4DC5-B8CB-66180F5527E3}" srcId="{8D6E073F-89CF-4884-9011-F34DF129A26D}" destId="{FEF342BF-C6FC-4E77-A22D-90BAA94278F8}" srcOrd="1" destOrd="0" parTransId="{28422087-6D80-4D70-B6A4-0DEB14DB6107}" sibTransId="{5350F82C-BE9F-4EEE-A82F-BE1B3A2AA0D2}"/>
    <dgm:cxn modelId="{359248CD-2197-4D41-A9CA-12790D904412}" srcId="{8D6E073F-89CF-4884-9011-F34DF129A26D}" destId="{A05B9F51-2C03-4B49-A78C-9E26D45FF9AE}" srcOrd="0" destOrd="0" parTransId="{F7F472D0-96DB-4C72-822B-24D485EB1D1C}" sibTransId="{281DED50-F2C0-4138-8C56-B33DCFCDF7B7}"/>
    <dgm:cxn modelId="{490C64D1-B671-4EEF-9D31-8D2BC2A8DED9}" type="presOf" srcId="{8D6E073F-89CF-4884-9011-F34DF129A26D}" destId="{1BC28F1B-5A1E-48D5-89B0-25E523B36E5F}" srcOrd="0" destOrd="0" presId="urn:microsoft.com/office/officeart/2009/3/layout/IncreasingArrowsProcess"/>
    <dgm:cxn modelId="{25295FE8-9BDC-4917-98E7-B373ABA3CCE3}" srcId="{A05B9F51-2C03-4B49-A78C-9E26D45FF9AE}" destId="{C21520B2-49BE-4380-A2BE-9E39EDFE3F6A}" srcOrd="0" destOrd="0" parTransId="{EBA1DA18-5EC6-4ECB-B22D-6EB93DBF71B8}" sibTransId="{D899E462-52BA-4B13-9DF4-328EA25D9AF3}"/>
    <dgm:cxn modelId="{AE4196F0-A6CD-46AD-A643-866DE5AFB6B0}" type="presOf" srcId="{F77668FE-5229-4106-95E6-D0AD533A2DB4}" destId="{3FE75859-AF4D-410C-9FA7-4B944584D78F}" srcOrd="0" destOrd="0" presId="urn:microsoft.com/office/officeart/2009/3/layout/IncreasingArrowsProcess"/>
    <dgm:cxn modelId="{AA1C33F8-CDC5-4F90-9DEE-65538FE8F573}" srcId="{F77668FE-5229-4106-95E6-D0AD533A2DB4}" destId="{C0F0C0DD-6AAF-4873-AAEE-89C350D7045F}" srcOrd="0" destOrd="0" parTransId="{3E6EBA37-169D-47AA-A366-F70AC6A4F556}" sibTransId="{0F85E23B-06F5-4F7E-8E6A-B5198A93C049}"/>
    <dgm:cxn modelId="{FBE016DA-F8B5-4CA7-B7D3-184575CE135C}" type="presParOf" srcId="{1BC28F1B-5A1E-48D5-89B0-25E523B36E5F}" destId="{5C9130F4-B9CA-44E4-8457-3EF45D96BBAB}" srcOrd="0" destOrd="0" presId="urn:microsoft.com/office/officeart/2009/3/layout/IncreasingArrowsProcess"/>
    <dgm:cxn modelId="{AA89E486-F085-48B5-BE90-3E226F38FD13}" type="presParOf" srcId="{1BC28F1B-5A1E-48D5-89B0-25E523B36E5F}" destId="{9D190910-05F3-47B7-AF9C-D4FD17E853F8}" srcOrd="1" destOrd="0" presId="urn:microsoft.com/office/officeart/2009/3/layout/IncreasingArrowsProcess"/>
    <dgm:cxn modelId="{382D0F12-008F-46E6-BB79-B7C764A20128}" type="presParOf" srcId="{1BC28F1B-5A1E-48D5-89B0-25E523B36E5F}" destId="{4DEFEE33-B7E9-4C83-8127-C7DFB936A8B9}" srcOrd="2" destOrd="0" presId="urn:microsoft.com/office/officeart/2009/3/layout/IncreasingArrowsProcess"/>
    <dgm:cxn modelId="{FD505316-6633-4D08-94FA-E2475904AAD5}" type="presParOf" srcId="{1BC28F1B-5A1E-48D5-89B0-25E523B36E5F}" destId="{52C650C1-D646-4514-A553-528C506F4BC0}" srcOrd="3" destOrd="0" presId="urn:microsoft.com/office/officeart/2009/3/layout/IncreasingArrowsProcess"/>
    <dgm:cxn modelId="{AC4FFDA6-54A3-433F-95E1-917BBD786DF4}" type="presParOf" srcId="{1BC28F1B-5A1E-48D5-89B0-25E523B36E5F}" destId="{3FE75859-AF4D-410C-9FA7-4B944584D78F}" srcOrd="4" destOrd="0" presId="urn:microsoft.com/office/officeart/2009/3/layout/IncreasingArrowsProcess"/>
    <dgm:cxn modelId="{2CA52433-8E5E-478F-8EA3-3A03CD80D7E1}" type="presParOf" srcId="{1BC28F1B-5A1E-48D5-89B0-25E523B36E5F}" destId="{1AA8BC21-05A2-425E-B4DF-B718C899311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A7B55-1C59-4BE5-BA6F-1CA16D068E24}">
      <dsp:nvSpPr>
        <dsp:cNvPr id="0" name=""/>
        <dsp:cNvSpPr/>
      </dsp:nvSpPr>
      <dsp:spPr>
        <a:xfrm>
          <a:off x="6353846" y="2949837"/>
          <a:ext cx="2142970" cy="13881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Mockups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FDD</a:t>
          </a:r>
        </a:p>
      </dsp:txBody>
      <dsp:txXfrm>
        <a:off x="7027230" y="3327369"/>
        <a:ext cx="1439093" cy="980133"/>
      </dsp:txXfrm>
    </dsp:sp>
    <dsp:sp modelId="{F0388DF7-881D-43AD-B5DA-D4A73D35AF6F}">
      <dsp:nvSpPr>
        <dsp:cNvPr id="0" name=""/>
        <dsp:cNvSpPr/>
      </dsp:nvSpPr>
      <dsp:spPr>
        <a:xfrm>
          <a:off x="2857422" y="2949837"/>
          <a:ext cx="2142970" cy="13881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Integration Points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Migration Strategy</a:t>
          </a:r>
        </a:p>
      </dsp:txBody>
      <dsp:txXfrm>
        <a:off x="2887915" y="3327369"/>
        <a:ext cx="1439093" cy="980133"/>
      </dsp:txXfrm>
    </dsp:sp>
    <dsp:sp modelId="{40200FE8-F8F2-4FDD-BD4D-FD4C21AD61CE}">
      <dsp:nvSpPr>
        <dsp:cNvPr id="0" name=""/>
        <dsp:cNvSpPr/>
      </dsp:nvSpPr>
      <dsp:spPr>
        <a:xfrm>
          <a:off x="6353846" y="0"/>
          <a:ext cx="2142970" cy="13881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Needs Document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Devops</a:t>
          </a:r>
          <a:r>
            <a:rPr lang="en-US" sz="1300" kern="1200" dirty="0"/>
            <a:t> / Jira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User Stories</a:t>
          </a:r>
        </a:p>
      </dsp:txBody>
      <dsp:txXfrm>
        <a:off x="7027230" y="30493"/>
        <a:ext cx="1439093" cy="980133"/>
      </dsp:txXfrm>
    </dsp:sp>
    <dsp:sp modelId="{4E31D2CA-C920-411A-8EDA-802D55637D35}">
      <dsp:nvSpPr>
        <dsp:cNvPr id="0" name=""/>
        <dsp:cNvSpPr/>
      </dsp:nvSpPr>
      <dsp:spPr>
        <a:xfrm>
          <a:off x="2857422" y="0"/>
          <a:ext cx="2142970" cy="13881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Process Maps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Systems</a:t>
          </a:r>
        </a:p>
      </dsp:txBody>
      <dsp:txXfrm>
        <a:off x="2887915" y="30493"/>
        <a:ext cx="1439093" cy="980133"/>
      </dsp:txXfrm>
    </dsp:sp>
    <dsp:sp modelId="{2A9A2733-4BDC-48C6-AF95-242A3D8F99B3}">
      <dsp:nvSpPr>
        <dsp:cNvPr id="0" name=""/>
        <dsp:cNvSpPr/>
      </dsp:nvSpPr>
      <dsp:spPr>
        <a:xfrm>
          <a:off x="3755387" y="247265"/>
          <a:ext cx="1878352" cy="187835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Current State Analysis</a:t>
          </a:r>
        </a:p>
      </dsp:txBody>
      <dsp:txXfrm>
        <a:off x="4305544" y="797422"/>
        <a:ext cx="1328195" cy="1328195"/>
      </dsp:txXfrm>
    </dsp:sp>
    <dsp:sp modelId="{C652DD8E-3C72-4891-9BDE-044FD1925A6E}">
      <dsp:nvSpPr>
        <dsp:cNvPr id="0" name=""/>
        <dsp:cNvSpPr/>
      </dsp:nvSpPr>
      <dsp:spPr>
        <a:xfrm rot="5400000">
          <a:off x="5720499" y="247265"/>
          <a:ext cx="1878352" cy="187835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Requirements Sessions</a:t>
          </a:r>
        </a:p>
      </dsp:txBody>
      <dsp:txXfrm rot="-5400000">
        <a:off x="5720499" y="797422"/>
        <a:ext cx="1328195" cy="1328195"/>
      </dsp:txXfrm>
    </dsp:sp>
    <dsp:sp modelId="{F0BF3EAC-7D04-4291-88A2-76D1A48FAA54}">
      <dsp:nvSpPr>
        <dsp:cNvPr id="0" name=""/>
        <dsp:cNvSpPr/>
      </dsp:nvSpPr>
      <dsp:spPr>
        <a:xfrm rot="10800000">
          <a:off x="5720499" y="2212377"/>
          <a:ext cx="1878352" cy="187835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</dsp:txBody>
      <dsp:txXfrm rot="10800000">
        <a:off x="5720499" y="2212377"/>
        <a:ext cx="1328195" cy="1328195"/>
      </dsp:txXfrm>
    </dsp:sp>
    <dsp:sp modelId="{29EB03F1-79F6-4FE6-8F0E-59E155D49C84}">
      <dsp:nvSpPr>
        <dsp:cNvPr id="0" name=""/>
        <dsp:cNvSpPr/>
      </dsp:nvSpPr>
      <dsp:spPr>
        <a:xfrm rot="16200000">
          <a:off x="3755387" y="2212377"/>
          <a:ext cx="1878352" cy="187835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Architecture</a:t>
          </a:r>
        </a:p>
      </dsp:txBody>
      <dsp:txXfrm rot="5400000">
        <a:off x="4305544" y="2212377"/>
        <a:ext cx="1328195" cy="1328195"/>
      </dsp:txXfrm>
    </dsp:sp>
    <dsp:sp modelId="{F8385C1F-0B39-48ED-BDA8-316D90512E72}">
      <dsp:nvSpPr>
        <dsp:cNvPr id="0" name=""/>
        <dsp:cNvSpPr/>
      </dsp:nvSpPr>
      <dsp:spPr>
        <a:xfrm>
          <a:off x="5352854" y="1778578"/>
          <a:ext cx="648530" cy="563939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4B8C4-8548-4011-9B2C-49664A5B7D52}">
      <dsp:nvSpPr>
        <dsp:cNvPr id="0" name=""/>
        <dsp:cNvSpPr/>
      </dsp:nvSpPr>
      <dsp:spPr>
        <a:xfrm rot="10800000">
          <a:off x="5352854" y="1995478"/>
          <a:ext cx="648530" cy="563939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130F4-B9CA-44E4-8457-3EF45D96BBAB}">
      <dsp:nvSpPr>
        <dsp:cNvPr id="0" name=""/>
        <dsp:cNvSpPr/>
      </dsp:nvSpPr>
      <dsp:spPr>
        <a:xfrm>
          <a:off x="0" y="608387"/>
          <a:ext cx="9384015" cy="1366670"/>
        </a:xfrm>
        <a:prstGeom prst="rightArrow">
          <a:avLst>
            <a:gd name="adj1" fmla="val 50000"/>
            <a:gd name="adj2" fmla="val 5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16959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Alignment</a:t>
          </a:r>
        </a:p>
      </dsp:txBody>
      <dsp:txXfrm>
        <a:off x="0" y="950055"/>
        <a:ext cx="9042348" cy="683335"/>
      </dsp:txXfrm>
    </dsp:sp>
    <dsp:sp modelId="{9D190910-05F3-47B7-AF9C-D4FD17E853F8}">
      <dsp:nvSpPr>
        <dsp:cNvPr id="0" name=""/>
        <dsp:cNvSpPr/>
      </dsp:nvSpPr>
      <dsp:spPr>
        <a:xfrm>
          <a:off x="0" y="1662287"/>
          <a:ext cx="2890276" cy="2632709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Approach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Language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</a:t>
          </a:r>
        </a:p>
      </dsp:txBody>
      <dsp:txXfrm>
        <a:off x="0" y="1662287"/>
        <a:ext cx="2890276" cy="2632709"/>
      </dsp:txXfrm>
    </dsp:sp>
    <dsp:sp modelId="{4DEFEE33-B7E9-4C83-8127-C7DFB936A8B9}">
      <dsp:nvSpPr>
        <dsp:cNvPr id="0" name=""/>
        <dsp:cNvSpPr/>
      </dsp:nvSpPr>
      <dsp:spPr>
        <a:xfrm>
          <a:off x="2890276" y="1063944"/>
          <a:ext cx="6493738" cy="1366670"/>
        </a:xfrm>
        <a:prstGeom prst="rightArrow">
          <a:avLst>
            <a:gd name="adj1" fmla="val 50000"/>
            <a:gd name="adj2" fmla="val 5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16959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Milestones</a:t>
          </a:r>
        </a:p>
      </dsp:txBody>
      <dsp:txXfrm>
        <a:off x="2890276" y="1405612"/>
        <a:ext cx="6152071" cy="683335"/>
      </dsp:txXfrm>
    </dsp:sp>
    <dsp:sp modelId="{52C650C1-D646-4514-A553-528C506F4BC0}">
      <dsp:nvSpPr>
        <dsp:cNvPr id="0" name=""/>
        <dsp:cNvSpPr/>
      </dsp:nvSpPr>
      <dsp:spPr>
        <a:xfrm>
          <a:off x="2890276" y="2117844"/>
          <a:ext cx="2890276" cy="2632709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are they?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Dates and tasks</a:t>
          </a:r>
        </a:p>
      </dsp:txBody>
      <dsp:txXfrm>
        <a:off x="2890276" y="2117844"/>
        <a:ext cx="2890276" cy="2632709"/>
      </dsp:txXfrm>
    </dsp:sp>
    <dsp:sp modelId="{3FE75859-AF4D-410C-9FA7-4B944584D78F}">
      <dsp:nvSpPr>
        <dsp:cNvPr id="0" name=""/>
        <dsp:cNvSpPr/>
      </dsp:nvSpPr>
      <dsp:spPr>
        <a:xfrm>
          <a:off x="5780553" y="1519501"/>
          <a:ext cx="3603461" cy="1366670"/>
        </a:xfrm>
        <a:prstGeom prst="rightArrow">
          <a:avLst>
            <a:gd name="adj1" fmla="val 50000"/>
            <a:gd name="adj2" fmla="val 5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16959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Prototyping</a:t>
          </a:r>
        </a:p>
      </dsp:txBody>
      <dsp:txXfrm>
        <a:off x="5780553" y="1861169"/>
        <a:ext cx="3261794" cy="683335"/>
      </dsp:txXfrm>
    </dsp:sp>
    <dsp:sp modelId="{1AA8BC21-05A2-425E-B4DF-B718C899311E}">
      <dsp:nvSpPr>
        <dsp:cNvPr id="0" name=""/>
        <dsp:cNvSpPr/>
      </dsp:nvSpPr>
      <dsp:spPr>
        <a:xfrm>
          <a:off x="5780553" y="2573401"/>
          <a:ext cx="2890276" cy="2594180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does this mean?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When will it happen?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will you show?</a:t>
          </a:r>
        </a:p>
      </dsp:txBody>
      <dsp:txXfrm>
        <a:off x="5780553" y="2573401"/>
        <a:ext cx="2890276" cy="2594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E2FE7-E7B1-494B-AD7D-A1E314AD9AE1}" type="datetime8">
              <a:rPr lang="en-US" smtClean="0">
                <a:latin typeface="Segoe UI" pitchFamily="34" charset="0"/>
              </a:rPr>
              <a:t>10/14/2019 8:13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5FD01418-6CC9-45C5-AB98-5A2D690676E1}" type="datetime8">
              <a:rPr lang="en-US" smtClean="0"/>
              <a:t>10/14/2019 8:12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2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13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sz="900" dirty="0"/>
              <a:t>get's uneasy. They know this is going to fall into their lap spend time at the beginning introducing them to Solutions, components, entities </a:t>
            </a:r>
            <a:r>
              <a:rPr lang="en-US" sz="900" dirty="0" err="1"/>
              <a:t>etc</a:t>
            </a:r>
            <a:endParaRPr lang="en-US" sz="900" dirty="0"/>
          </a:p>
          <a:p>
            <a:pPr fontAlgn="ctr"/>
            <a:r>
              <a:rPr lang="en-US" dirty="0"/>
              <a:t>2. </a:t>
            </a:r>
            <a:r>
              <a:rPr lang="en-US" sz="2800" dirty="0"/>
              <a:t>OH MY GOD DATA MIGRATION; Who'd been a part of this? And did you have a Ba?</a:t>
            </a:r>
          </a:p>
          <a:p>
            <a:pPr lvl="1" fontAlgn="ctr"/>
            <a:r>
              <a:rPr lang="en-US" sz="2400" dirty="0"/>
              <a:t>And how smooth did it go?</a:t>
            </a:r>
          </a:p>
          <a:p>
            <a:pPr lvl="1" fontAlgn="ctr"/>
            <a:r>
              <a:rPr lang="en-US" sz="2400" dirty="0"/>
              <a:t>Data migration should NEVER be underestimated. START EARLY. </a:t>
            </a:r>
          </a:p>
          <a:p>
            <a:pPr lvl="2" fontAlgn="ctr"/>
            <a:r>
              <a:rPr lang="en-US" sz="1800" dirty="0"/>
              <a:t>Get sample data from the 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8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1C6640-875F-4E40-B5B1-4A83C0F51A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89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Charles</a:t>
            </a:r>
          </a:p>
        </p:txBody>
      </p:sp>
    </p:spTree>
    <p:extLst>
      <p:ext uri="{BB962C8B-B14F-4D97-AF65-F5344CB8AC3E}">
        <p14:creationId xmlns:p14="http://schemas.microsoft.com/office/powerpoint/2010/main" val="248249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Charles</a:t>
            </a:r>
          </a:p>
        </p:txBody>
      </p:sp>
    </p:spTree>
    <p:extLst>
      <p:ext uri="{BB962C8B-B14F-4D97-AF65-F5344CB8AC3E}">
        <p14:creationId xmlns:p14="http://schemas.microsoft.com/office/powerpoint/2010/main" val="261376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Charles</a:t>
            </a:r>
          </a:p>
        </p:txBody>
      </p:sp>
    </p:spTree>
    <p:extLst>
      <p:ext uri="{BB962C8B-B14F-4D97-AF65-F5344CB8AC3E}">
        <p14:creationId xmlns:p14="http://schemas.microsoft.com/office/powerpoint/2010/main" val="546876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Charles</a:t>
            </a:r>
          </a:p>
        </p:txBody>
      </p:sp>
    </p:spTree>
    <p:extLst>
      <p:ext uri="{BB962C8B-B14F-4D97-AF65-F5344CB8AC3E}">
        <p14:creationId xmlns:p14="http://schemas.microsoft.com/office/powerpoint/2010/main" val="387283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Foundry uses a blended approach</a:t>
            </a:r>
          </a:p>
        </p:txBody>
      </p:sp>
    </p:spTree>
    <p:extLst>
      <p:ext uri="{BB962C8B-B14F-4D97-AF65-F5344CB8AC3E}">
        <p14:creationId xmlns:p14="http://schemas.microsoft.com/office/powerpoint/2010/main" val="889156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has their own unique approach to starting a project, but the steps we complete are likely similar. An experience BA will be able to </a:t>
            </a:r>
            <a:r>
              <a:rPr lang="en-US" dirty="0" err="1"/>
              <a:t>suss</a:t>
            </a:r>
            <a:r>
              <a:rPr lang="en-US" dirty="0"/>
              <a:t> out the details they require to make informed decisions around the work to be done, when, and the outputs that will result from it. </a:t>
            </a:r>
          </a:p>
        </p:txBody>
      </p:sp>
    </p:spTree>
    <p:extLst>
      <p:ext uri="{BB962C8B-B14F-4D97-AF65-F5344CB8AC3E}">
        <p14:creationId xmlns:p14="http://schemas.microsoft.com/office/powerpoint/2010/main" val="85445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99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0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jp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7011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868863"/>
            <a:ext cx="6402388" cy="55399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5" name="Picture 4" descr="01. HEADER AND FOOTER updated-02.jpg">
            <a:extLst>
              <a:ext uri="{FF2B5EF4-FFF2-40B4-BE49-F238E27FC236}">
                <a16:creationId xmlns:a16="http://schemas.microsoft.com/office/drawing/2014/main" id="{FCCD2AE7-A5DD-405C-ABDE-13027E9E7100}"/>
              </a:ext>
            </a:extLst>
          </p:cNvPr>
          <p:cNvPicPr/>
          <p:nvPr userDrawn="1"/>
        </p:nvPicPr>
        <p:blipFill rotWithShape="1">
          <a:blip r:embed="rId2"/>
          <a:srcRect t="38875"/>
          <a:stretch/>
        </p:blipFill>
        <p:spPr>
          <a:xfrm>
            <a:off x="-1" y="5625484"/>
            <a:ext cx="12436475" cy="13690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4CE56-24B1-4112-B381-C5AF4E762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3065" y="115213"/>
            <a:ext cx="420619" cy="525894"/>
          </a:xfrm>
          <a:prstGeom prst="rect">
            <a:avLst/>
          </a:prstGeom>
          <a:solidFill>
            <a:srgbClr val="B12025"/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554596"/>
            <a:fld id="{C9468CE9-3F3D-1446-A027-4B4CDD3883B0}" type="slidenum">
              <a:rPr lang="en-US" smtClean="0"/>
              <a:pPr defTabSz="554596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746383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Acc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26794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or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6" y="1439864"/>
            <a:ext cx="11887200" cy="1759430"/>
          </a:xfrm>
        </p:spPr>
        <p:txBody>
          <a:bodyPr/>
          <a:lstStyle>
            <a:lvl1pPr marL="0" indent="0">
              <a:buNone/>
              <a:defRPr lang="en-US" sz="3978" b="1" kern="1200" spc="0" baseline="0" dirty="0" smtClean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sz="2040"/>
            </a:lvl2pPr>
            <a:lvl3pPr marL="337480" indent="-167949">
              <a:buFont typeface="Arial" pitchFamily="34" charset="0"/>
              <a:buChar char="•"/>
              <a:tabLst>
                <a:tab pos="337480" algn="l"/>
              </a:tabLst>
              <a:defRPr/>
            </a:lvl3pPr>
            <a:lvl4pPr marL="518106" indent="-180622">
              <a:buFont typeface="Arial" pitchFamily="34" charset="0"/>
              <a:buChar char="•"/>
              <a:defRPr/>
            </a:lvl4pPr>
            <a:lvl5pPr marL="630594" indent="-112493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B22E-D3C8-4129-8E85-2E5037E3E69B}" type="slidenum">
              <a:rPr lang="en-US" smtClean="0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pPr/>
              <a:t>‹#›</a:t>
            </a:fld>
            <a:endParaRPr lang="en-US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5580180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71471" y="296866"/>
            <a:ext cx="11879340" cy="870004"/>
          </a:xfrm>
        </p:spPr>
        <p:txBody>
          <a:bodyPr vert="horz" wrap="square" lIns="149156" tIns="93222" rIns="149156" bIns="93222" rtlCol="0" anchor="t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lang="en-US" sz="4794" spc="-10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pPr lvl="0" defTabSz="1240925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9810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at's next?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1" y="450288"/>
            <a:ext cx="11889564" cy="747897"/>
          </a:xfrm>
          <a:prstGeom prst="rect">
            <a:avLst/>
          </a:prstGeom>
        </p:spPr>
        <p:txBody>
          <a:bodyPr lIns="93189" tIns="46594" rIns="93189" bIns="46594"/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 b="0" cap="none" spc="-102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defTabSz="931846"/>
            <a:r>
              <a:rPr lang="en-US" sz="5405">
                <a:gradFill>
                  <a:gsLst>
                    <a:gs pos="1250">
                      <a:srgbClr val="8D8D8D"/>
                    </a:gs>
                    <a:gs pos="100000">
                      <a:srgbClr val="8D8D8D"/>
                    </a:gs>
                  </a:gsLst>
                  <a:lin ang="5400000" scaled="0"/>
                </a:gradFill>
              </a:rPr>
              <a:t>Why Microsoft Retail?</a:t>
            </a:r>
            <a:endParaRPr lang="en-US" sz="5405">
              <a:gradFill>
                <a:gsLst>
                  <a:gs pos="1250">
                    <a:srgbClr val="B4009E"/>
                  </a:gs>
                  <a:gs pos="100000">
                    <a:srgbClr val="B4009E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36806952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83605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S END SLIDE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blackWhite">
          <a:xfrm>
            <a:off x="273053" y="6294512"/>
            <a:ext cx="10974388" cy="40726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702" tIns="146162" rIns="182702" bIns="146162" numCol="1" anchor="t" anchorCtr="0" compatLnSpc="1">
            <a:prstTxWarp prst="textNoShape">
              <a:avLst/>
            </a:prstTxWarp>
            <a:spAutoFit/>
          </a:bodyPr>
          <a:lstStyle/>
          <a:p>
            <a:pPr defTabSz="931392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1" y="3146271"/>
            <a:ext cx="3288506" cy="7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881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432" y="233152"/>
            <a:ext cx="11385253" cy="7486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6421" y="1476622"/>
            <a:ext cx="11385254" cy="1759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D9D-8D60-4698-A495-89D102E182A2}" type="slidenum">
              <a:rPr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pPr/>
              <a:t>‹#›</a:t>
            </a:fld>
            <a:endParaRPr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05457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081" y="466302"/>
            <a:ext cx="4010763" cy="1632056"/>
          </a:xfrm>
        </p:spPr>
        <p:txBody>
          <a:bodyPr anchor="b"/>
          <a:lstStyle>
            <a:lvl1pPr>
              <a:defRPr sz="1567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575" y="1007211"/>
            <a:ext cx="6295966" cy="4970776"/>
          </a:xfrm>
        </p:spPr>
        <p:txBody>
          <a:bodyPr/>
          <a:lstStyle>
            <a:lvl1pPr>
              <a:defRPr sz="1567"/>
            </a:lvl1pPr>
            <a:lvl2pPr>
              <a:defRPr sz="1371"/>
            </a:lvl2pPr>
            <a:lvl3pPr>
              <a:defRPr sz="1175"/>
            </a:lvl3pPr>
            <a:lvl4pPr>
              <a:defRPr sz="979"/>
            </a:lvl4pPr>
            <a:lvl5pPr>
              <a:defRPr sz="979"/>
            </a:lvl5pPr>
            <a:lvl6pPr>
              <a:defRPr sz="979"/>
            </a:lvl6pPr>
            <a:lvl7pPr>
              <a:defRPr sz="979"/>
            </a:lvl7pPr>
            <a:lvl8pPr>
              <a:defRPr sz="979"/>
            </a:lvl8pPr>
            <a:lvl9pPr>
              <a:defRPr sz="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081" y="2098357"/>
            <a:ext cx="4010763" cy="3887402"/>
          </a:xfrm>
        </p:spPr>
        <p:txBody>
          <a:bodyPr/>
          <a:lstStyle>
            <a:lvl1pPr marL="0" indent="0">
              <a:buNone/>
              <a:defRPr sz="783"/>
            </a:lvl1pPr>
            <a:lvl2pPr marL="223845" indent="0">
              <a:buNone/>
              <a:defRPr sz="685"/>
            </a:lvl2pPr>
            <a:lvl3pPr marL="447690" indent="0">
              <a:buNone/>
              <a:defRPr sz="588"/>
            </a:lvl3pPr>
            <a:lvl4pPr marL="671535" indent="0">
              <a:buNone/>
              <a:defRPr sz="490"/>
            </a:lvl4pPr>
            <a:lvl5pPr marL="895380" indent="0">
              <a:buNone/>
              <a:defRPr sz="490"/>
            </a:lvl5pPr>
            <a:lvl6pPr marL="1119226" indent="0">
              <a:buNone/>
              <a:defRPr sz="490"/>
            </a:lvl6pPr>
            <a:lvl7pPr marL="1343071" indent="0">
              <a:buNone/>
              <a:defRPr sz="490"/>
            </a:lvl7pPr>
            <a:lvl8pPr marL="1566916" indent="0">
              <a:buNone/>
              <a:defRPr sz="490"/>
            </a:lvl8pPr>
            <a:lvl9pPr marL="1790761" indent="0">
              <a:buNone/>
              <a:defRPr sz="4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1386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081" y="466302"/>
            <a:ext cx="4010763" cy="1632056"/>
          </a:xfrm>
        </p:spPr>
        <p:txBody>
          <a:bodyPr anchor="b"/>
          <a:lstStyle>
            <a:lvl1pPr>
              <a:defRPr sz="1567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575" y="1007211"/>
            <a:ext cx="6295966" cy="4970776"/>
          </a:xfrm>
        </p:spPr>
        <p:txBody>
          <a:bodyPr/>
          <a:lstStyle>
            <a:lvl1pPr marL="0" indent="0">
              <a:buNone/>
              <a:defRPr sz="1567"/>
            </a:lvl1pPr>
            <a:lvl2pPr marL="223845" indent="0">
              <a:buNone/>
              <a:defRPr sz="1371"/>
            </a:lvl2pPr>
            <a:lvl3pPr marL="447690" indent="0">
              <a:buNone/>
              <a:defRPr sz="1175"/>
            </a:lvl3pPr>
            <a:lvl4pPr marL="671535" indent="0">
              <a:buNone/>
              <a:defRPr sz="979"/>
            </a:lvl4pPr>
            <a:lvl5pPr marL="895380" indent="0">
              <a:buNone/>
              <a:defRPr sz="979"/>
            </a:lvl5pPr>
            <a:lvl6pPr marL="1119226" indent="0">
              <a:buNone/>
              <a:defRPr sz="979"/>
            </a:lvl6pPr>
            <a:lvl7pPr marL="1343071" indent="0">
              <a:buNone/>
              <a:defRPr sz="979"/>
            </a:lvl7pPr>
            <a:lvl8pPr marL="1566916" indent="0">
              <a:buNone/>
              <a:defRPr sz="979"/>
            </a:lvl8pPr>
            <a:lvl9pPr marL="1790761" indent="0">
              <a:buNone/>
              <a:defRPr sz="979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081" y="2098357"/>
            <a:ext cx="4010763" cy="3887402"/>
          </a:xfrm>
        </p:spPr>
        <p:txBody>
          <a:bodyPr/>
          <a:lstStyle>
            <a:lvl1pPr marL="0" indent="0">
              <a:buNone/>
              <a:defRPr sz="783"/>
            </a:lvl1pPr>
            <a:lvl2pPr marL="223845" indent="0">
              <a:buNone/>
              <a:defRPr sz="685"/>
            </a:lvl2pPr>
            <a:lvl3pPr marL="447690" indent="0">
              <a:buNone/>
              <a:defRPr sz="588"/>
            </a:lvl3pPr>
            <a:lvl4pPr marL="671535" indent="0">
              <a:buNone/>
              <a:defRPr sz="490"/>
            </a:lvl4pPr>
            <a:lvl5pPr marL="895380" indent="0">
              <a:buNone/>
              <a:defRPr sz="490"/>
            </a:lvl5pPr>
            <a:lvl6pPr marL="1119226" indent="0">
              <a:buNone/>
              <a:defRPr sz="490"/>
            </a:lvl6pPr>
            <a:lvl7pPr marL="1343071" indent="0">
              <a:buNone/>
              <a:defRPr sz="490"/>
            </a:lvl7pPr>
            <a:lvl8pPr marL="1566916" indent="0">
              <a:buNone/>
              <a:defRPr sz="490"/>
            </a:lvl8pPr>
            <a:lvl9pPr marL="1790761" indent="0">
              <a:buNone/>
              <a:defRPr sz="4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98982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24295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2299" y="484954"/>
            <a:ext cx="2794061" cy="40039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0115" y="484954"/>
            <a:ext cx="8282692" cy="40039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62988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37730"/>
            <a:ext cx="12436475" cy="3610369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 rot="16200000">
            <a:off x="6061154" y="-1227222"/>
            <a:ext cx="315518" cy="12435124"/>
          </a:xfrm>
          <a:prstGeom prst="rect">
            <a:avLst/>
          </a:prstGeom>
          <a:solidFill>
            <a:srgbClr val="3B38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1853249"/>
            <a:ext cx="12435801" cy="297933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2" name="Rectangle 31"/>
          <p:cNvSpPr/>
          <p:nvPr userDrawn="1"/>
        </p:nvSpPr>
        <p:spPr>
          <a:xfrm rot="16200000">
            <a:off x="6059804" y="-4522073"/>
            <a:ext cx="315518" cy="12435124"/>
          </a:xfrm>
          <a:prstGeom prst="rect">
            <a:avLst/>
          </a:prstGeom>
          <a:solidFill>
            <a:srgbClr val="3B38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58979" y="927269"/>
            <a:ext cx="5259279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>
                <a:solidFill>
                  <a:schemeClr val="bg1"/>
                </a:solidFill>
                <a:latin typeface="+mj-lt"/>
              </a:rPr>
              <a:t>WORLDWIDE EDUCATION EXECUTIVE BRIEFING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50737" y="2893279"/>
            <a:ext cx="10551269" cy="1926206"/>
          </a:xfrm>
        </p:spPr>
        <p:txBody>
          <a:bodyPr anchor="t">
            <a:normAutofit/>
          </a:bodyPr>
          <a:lstStyle>
            <a:lvl1pPr algn="r">
              <a:defRPr sz="3264">
                <a:solidFill>
                  <a:schemeClr val="bg1"/>
                </a:solidFill>
              </a:defRPr>
            </a:lvl1pPr>
          </a:lstStyle>
          <a:p>
            <a:r>
              <a:rPr lang="en-US"/>
              <a:t>CLICK HERE TO ENTER PRESENTATION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8535" y="5812714"/>
            <a:ext cx="3990266" cy="330977"/>
          </a:xfrm>
        </p:spPr>
        <p:txBody>
          <a:bodyPr>
            <a:normAutofit/>
          </a:bodyPr>
          <a:lstStyle>
            <a:lvl1pPr marL="0" indent="0">
              <a:buNone/>
              <a:defRPr sz="2040" b="0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GOES HERE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58535" y="6143691"/>
            <a:ext cx="3990266" cy="362433"/>
          </a:xfrm>
        </p:spPr>
        <p:txBody>
          <a:bodyPr>
            <a:normAutofit/>
          </a:bodyPr>
          <a:lstStyle>
            <a:lvl1pPr marL="0" indent="0">
              <a:buNone/>
              <a:defRPr sz="2040" b="0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TITLE GOES HERE</a:t>
            </a:r>
          </a:p>
        </p:txBody>
      </p:sp>
      <p:pic>
        <p:nvPicPr>
          <p:cNvPr id="33" name="MICROSOFT LOGO" title="Microsoft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5" y="156920"/>
            <a:ext cx="1947289" cy="716195"/>
          </a:xfrm>
          <a:prstGeom prst="rect">
            <a:avLst/>
          </a:prstGeom>
        </p:spPr>
      </p:pic>
      <p:sp>
        <p:nvSpPr>
          <p:cNvPr id="34" name="Freeform: Shape 33"/>
          <p:cNvSpPr/>
          <p:nvPr userDrawn="1"/>
        </p:nvSpPr>
        <p:spPr>
          <a:xfrm>
            <a:off x="9897362" y="6356907"/>
            <a:ext cx="2539114" cy="298433"/>
          </a:xfrm>
          <a:custGeom>
            <a:avLst/>
            <a:gdLst>
              <a:gd name="connsiteX0" fmla="*/ 0 w 2379317"/>
              <a:gd name="connsiteY0" fmla="*/ 0 h 292608"/>
              <a:gd name="connsiteX1" fmla="*/ 63472 w 2379317"/>
              <a:gd name="connsiteY1" fmla="*/ 0 h 292608"/>
              <a:gd name="connsiteX2" fmla="*/ 237744 w 2379317"/>
              <a:gd name="connsiteY2" fmla="*/ 0 h 292608"/>
              <a:gd name="connsiteX3" fmla="*/ 2379317 w 2379317"/>
              <a:gd name="connsiteY3" fmla="*/ 0 h 292608"/>
              <a:gd name="connsiteX4" fmla="*/ 2379317 w 2379317"/>
              <a:gd name="connsiteY4" fmla="*/ 292608 h 292608"/>
              <a:gd name="connsiteX5" fmla="*/ 237744 w 2379317"/>
              <a:gd name="connsiteY5" fmla="*/ 292608 h 292608"/>
              <a:gd name="connsiteX6" fmla="*/ 63472 w 2379317"/>
              <a:gd name="connsiteY6" fmla="*/ 292608 h 292608"/>
              <a:gd name="connsiteX7" fmla="*/ 0 w 2379317"/>
              <a:gd name="connsiteY7" fmla="*/ 292608 h 292608"/>
              <a:gd name="connsiteX8" fmla="*/ 54864 w 2379317"/>
              <a:gd name="connsiteY8" fmla="*/ 146304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9317" h="292608">
                <a:moveTo>
                  <a:pt x="0" y="0"/>
                </a:moveTo>
                <a:lnTo>
                  <a:pt x="63472" y="0"/>
                </a:lnTo>
                <a:lnTo>
                  <a:pt x="237744" y="0"/>
                </a:lnTo>
                <a:lnTo>
                  <a:pt x="2379317" y="0"/>
                </a:lnTo>
                <a:lnTo>
                  <a:pt x="2379317" y="292608"/>
                </a:lnTo>
                <a:lnTo>
                  <a:pt x="237744" y="292608"/>
                </a:lnTo>
                <a:lnTo>
                  <a:pt x="63472" y="292608"/>
                </a:lnTo>
                <a:lnTo>
                  <a:pt x="0" y="292608"/>
                </a:lnTo>
                <a:lnTo>
                  <a:pt x="54864" y="146304"/>
                </a:lnTo>
                <a:close/>
              </a:path>
            </a:pathLst>
          </a:custGeom>
          <a:solidFill>
            <a:srgbClr val="25A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1" t="26652" r="14411" b="32453"/>
          <a:stretch/>
        </p:blipFill>
        <p:spPr>
          <a:xfrm>
            <a:off x="9997012" y="6413699"/>
            <a:ext cx="264179" cy="158366"/>
          </a:xfrm>
          <a:prstGeom prst="rect">
            <a:avLst/>
          </a:prstGeom>
        </p:spPr>
      </p:pic>
      <p:sp>
        <p:nvSpPr>
          <p:cNvPr id="37" name="Text Placeholder 36"/>
          <p:cNvSpPr>
            <a:spLocks noGrp="1"/>
          </p:cNvSpPr>
          <p:nvPr>
            <p:ph type="body" sz="quarter" idx="15" hasCustomPrompt="1"/>
          </p:nvPr>
        </p:nvSpPr>
        <p:spPr>
          <a:xfrm>
            <a:off x="10261192" y="6356908"/>
            <a:ext cx="2203158" cy="298433"/>
          </a:xfrm>
        </p:spPr>
        <p:txBody>
          <a:bodyPr>
            <a:normAutofit/>
          </a:bodyPr>
          <a:lstStyle>
            <a:lvl1pPr marL="0" indent="0">
              <a:buNone/>
              <a:defRPr sz="1428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Enter your twitter handle</a:t>
            </a:r>
          </a:p>
        </p:txBody>
      </p:sp>
    </p:spTree>
    <p:extLst>
      <p:ext uri="{BB962C8B-B14F-4D97-AF65-F5344CB8AC3E}">
        <p14:creationId xmlns:p14="http://schemas.microsoft.com/office/powerpoint/2010/main" val="626928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8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generated with high confidence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2079"/>
            <a:ext cx="12433366" cy="3610369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2" y="1692079"/>
            <a:ext cx="12436474" cy="3610368"/>
            <a:chOff x="1" y="1507715"/>
            <a:chExt cx="12191999" cy="3539898"/>
          </a:xfrm>
        </p:grpSpPr>
        <p:sp>
          <p:nvSpPr>
            <p:cNvPr id="29" name="Rectangle 28"/>
            <p:cNvSpPr/>
            <p:nvPr userDrawn="1"/>
          </p:nvSpPr>
          <p:spPr>
            <a:xfrm rot="16200000">
              <a:off x="5941982" y="-1202404"/>
              <a:ext cx="309359" cy="12190676"/>
            </a:xfrm>
            <a:prstGeom prst="rect">
              <a:avLst/>
            </a:prstGeom>
            <a:solidFill>
              <a:srgbClr val="3B383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61" y="1817075"/>
              <a:ext cx="12191339" cy="2921177"/>
            </a:xfrm>
            <a:prstGeom prst="rect">
              <a:avLst/>
            </a:prstGeom>
            <a:solidFill>
              <a:srgbClr val="000000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32" name="Rectangle 31"/>
            <p:cNvSpPr/>
            <p:nvPr userDrawn="1"/>
          </p:nvSpPr>
          <p:spPr>
            <a:xfrm rot="16200000">
              <a:off x="5940659" y="-4432943"/>
              <a:ext cx="309359" cy="12190676"/>
            </a:xfrm>
            <a:prstGeom prst="rect">
              <a:avLst/>
            </a:prstGeom>
            <a:solidFill>
              <a:srgbClr val="3B383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90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537730"/>
            <a:ext cx="12435125" cy="3610369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 rot="16200000">
            <a:off x="6061154" y="-1227222"/>
            <a:ext cx="315518" cy="12435124"/>
          </a:xfrm>
          <a:prstGeom prst="rect">
            <a:avLst/>
          </a:prstGeom>
          <a:solidFill>
            <a:srgbClr val="3B38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1853249"/>
            <a:ext cx="12435801" cy="2979330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2" name="Rectangle 31"/>
          <p:cNvSpPr/>
          <p:nvPr userDrawn="1"/>
        </p:nvSpPr>
        <p:spPr>
          <a:xfrm rot="16200000">
            <a:off x="6059804" y="-4522073"/>
            <a:ext cx="315518" cy="12435124"/>
          </a:xfrm>
          <a:prstGeom prst="rect">
            <a:avLst/>
          </a:prstGeom>
          <a:solidFill>
            <a:srgbClr val="3B38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58979" y="927269"/>
            <a:ext cx="5259279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>
                <a:solidFill>
                  <a:schemeClr val="bg1"/>
                </a:solidFill>
                <a:latin typeface="+mj-lt"/>
              </a:rPr>
              <a:t>WORLDWIDE EDUCATION EXECUTIVE BRIEFING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50737" y="2893279"/>
            <a:ext cx="10551269" cy="1926206"/>
          </a:xfrm>
        </p:spPr>
        <p:txBody>
          <a:bodyPr anchor="t">
            <a:normAutofit/>
          </a:bodyPr>
          <a:lstStyle>
            <a:lvl1pPr algn="r">
              <a:defRPr sz="3264">
                <a:solidFill>
                  <a:schemeClr val="bg1"/>
                </a:solidFill>
              </a:defRPr>
            </a:lvl1pPr>
          </a:lstStyle>
          <a:p>
            <a:r>
              <a:rPr lang="en-US"/>
              <a:t>CLICK HERE TO ENTER PRESENTATION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8535" y="5812714"/>
            <a:ext cx="3990266" cy="330977"/>
          </a:xfrm>
        </p:spPr>
        <p:txBody>
          <a:bodyPr>
            <a:normAutofit/>
          </a:bodyPr>
          <a:lstStyle>
            <a:lvl1pPr marL="0" indent="0">
              <a:buNone/>
              <a:defRPr sz="2040" b="0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GOES HERE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58535" y="6143691"/>
            <a:ext cx="3990266" cy="362433"/>
          </a:xfrm>
        </p:spPr>
        <p:txBody>
          <a:bodyPr>
            <a:normAutofit/>
          </a:bodyPr>
          <a:lstStyle>
            <a:lvl1pPr marL="0" indent="0">
              <a:buNone/>
              <a:defRPr sz="2040" b="0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TITLE GOES HERE</a:t>
            </a:r>
          </a:p>
        </p:txBody>
      </p:sp>
      <p:pic>
        <p:nvPicPr>
          <p:cNvPr id="33" name="MICROSOFT LOGO" title="Microsoft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5" y="156920"/>
            <a:ext cx="1947289" cy="716195"/>
          </a:xfrm>
          <a:prstGeom prst="rect">
            <a:avLst/>
          </a:prstGeom>
        </p:spPr>
      </p:pic>
      <p:sp>
        <p:nvSpPr>
          <p:cNvPr id="34" name="Freeform: Shape 33"/>
          <p:cNvSpPr/>
          <p:nvPr userDrawn="1"/>
        </p:nvSpPr>
        <p:spPr>
          <a:xfrm>
            <a:off x="9897362" y="6356907"/>
            <a:ext cx="2539114" cy="298433"/>
          </a:xfrm>
          <a:custGeom>
            <a:avLst/>
            <a:gdLst>
              <a:gd name="connsiteX0" fmla="*/ 0 w 2379317"/>
              <a:gd name="connsiteY0" fmla="*/ 0 h 292608"/>
              <a:gd name="connsiteX1" fmla="*/ 63472 w 2379317"/>
              <a:gd name="connsiteY1" fmla="*/ 0 h 292608"/>
              <a:gd name="connsiteX2" fmla="*/ 237744 w 2379317"/>
              <a:gd name="connsiteY2" fmla="*/ 0 h 292608"/>
              <a:gd name="connsiteX3" fmla="*/ 2379317 w 2379317"/>
              <a:gd name="connsiteY3" fmla="*/ 0 h 292608"/>
              <a:gd name="connsiteX4" fmla="*/ 2379317 w 2379317"/>
              <a:gd name="connsiteY4" fmla="*/ 292608 h 292608"/>
              <a:gd name="connsiteX5" fmla="*/ 237744 w 2379317"/>
              <a:gd name="connsiteY5" fmla="*/ 292608 h 292608"/>
              <a:gd name="connsiteX6" fmla="*/ 63472 w 2379317"/>
              <a:gd name="connsiteY6" fmla="*/ 292608 h 292608"/>
              <a:gd name="connsiteX7" fmla="*/ 0 w 2379317"/>
              <a:gd name="connsiteY7" fmla="*/ 292608 h 292608"/>
              <a:gd name="connsiteX8" fmla="*/ 54864 w 2379317"/>
              <a:gd name="connsiteY8" fmla="*/ 146304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9317" h="292608">
                <a:moveTo>
                  <a:pt x="0" y="0"/>
                </a:moveTo>
                <a:lnTo>
                  <a:pt x="63472" y="0"/>
                </a:lnTo>
                <a:lnTo>
                  <a:pt x="237744" y="0"/>
                </a:lnTo>
                <a:lnTo>
                  <a:pt x="2379317" y="0"/>
                </a:lnTo>
                <a:lnTo>
                  <a:pt x="2379317" y="292608"/>
                </a:lnTo>
                <a:lnTo>
                  <a:pt x="237744" y="292608"/>
                </a:lnTo>
                <a:lnTo>
                  <a:pt x="63472" y="292608"/>
                </a:lnTo>
                <a:lnTo>
                  <a:pt x="0" y="292608"/>
                </a:lnTo>
                <a:lnTo>
                  <a:pt x="54864" y="146304"/>
                </a:lnTo>
                <a:close/>
              </a:path>
            </a:pathLst>
          </a:custGeom>
          <a:solidFill>
            <a:srgbClr val="25A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1" t="26652" r="14411" b="32453"/>
          <a:stretch/>
        </p:blipFill>
        <p:spPr>
          <a:xfrm>
            <a:off x="9997012" y="6413699"/>
            <a:ext cx="264179" cy="158366"/>
          </a:xfrm>
          <a:prstGeom prst="rect">
            <a:avLst/>
          </a:prstGeom>
        </p:spPr>
      </p:pic>
      <p:sp>
        <p:nvSpPr>
          <p:cNvPr id="37" name="Text Placeholder 36"/>
          <p:cNvSpPr>
            <a:spLocks noGrp="1"/>
          </p:cNvSpPr>
          <p:nvPr>
            <p:ph type="body" sz="quarter" idx="15" hasCustomPrompt="1"/>
          </p:nvPr>
        </p:nvSpPr>
        <p:spPr>
          <a:xfrm>
            <a:off x="10261192" y="6356908"/>
            <a:ext cx="2203158" cy="298433"/>
          </a:xfrm>
        </p:spPr>
        <p:txBody>
          <a:bodyPr>
            <a:normAutofit/>
          </a:bodyPr>
          <a:lstStyle>
            <a:lvl1pPr marL="0" indent="0">
              <a:buNone/>
              <a:defRPr sz="1428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Enter your twitter handle</a:t>
            </a:r>
          </a:p>
        </p:txBody>
      </p:sp>
    </p:spTree>
    <p:extLst>
      <p:ext uri="{BB962C8B-B14F-4D97-AF65-F5344CB8AC3E}">
        <p14:creationId xmlns:p14="http://schemas.microsoft.com/office/powerpoint/2010/main" val="875288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EFT IMAGE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2392" t="23636" r="32134" b="35863"/>
          <a:stretch/>
        </p:blipFill>
        <p:spPr>
          <a:xfrm>
            <a:off x="9496946" y="1846426"/>
            <a:ext cx="2740897" cy="40102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flipH="1">
            <a:off x="6728015" y="0"/>
            <a:ext cx="5708460" cy="6994525"/>
            <a:chOff x="2706625" y="-745"/>
            <a:chExt cx="5596244" cy="6858000"/>
          </a:xfrm>
        </p:grpSpPr>
        <p:sp>
          <p:nvSpPr>
            <p:cNvPr id="12" name="Rectangle 11"/>
            <p:cNvSpPr/>
            <p:nvPr/>
          </p:nvSpPr>
          <p:spPr>
            <a:xfrm>
              <a:off x="8017933" y="-745"/>
              <a:ext cx="284936" cy="6858000"/>
            </a:xfrm>
            <a:prstGeom prst="rect">
              <a:avLst/>
            </a:prstGeom>
            <a:solidFill>
              <a:srgbClr val="3B383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06625" y="-745"/>
              <a:ext cx="531131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018663" y="1846427"/>
            <a:ext cx="5417812" cy="7361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80" b="0" i="0">
                <a:solidFill>
                  <a:schemeClr val="bg1"/>
                </a:solidFill>
                <a:latin typeface="+mj-lt"/>
              </a:defRPr>
            </a:lvl1pPr>
            <a:lvl2pPr marL="466298" indent="0" algn="ctr">
              <a:buNone/>
              <a:defRPr sz="3672" b="0" i="0">
                <a:solidFill>
                  <a:schemeClr val="bg1"/>
                </a:solidFill>
                <a:latin typeface="+mj-lt"/>
              </a:defRPr>
            </a:lvl2pPr>
            <a:lvl3pPr marL="932597" indent="0" algn="ctr">
              <a:buNone/>
              <a:defRPr sz="3264" b="0" i="0">
                <a:solidFill>
                  <a:schemeClr val="bg1"/>
                </a:solidFill>
                <a:latin typeface="+mj-lt"/>
              </a:defRPr>
            </a:lvl3pPr>
            <a:lvl4pPr marL="1398895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4pPr>
            <a:lvl5pPr marL="1865193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HEADLINE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312" y="0"/>
            <a:ext cx="6728327" cy="6994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018664" y="2631603"/>
            <a:ext cx="5417812" cy="1219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1pPr>
            <a:lvl2pPr marL="466298" indent="0" algn="ctr">
              <a:buNone/>
              <a:defRPr sz="3672" b="0" i="0">
                <a:solidFill>
                  <a:schemeClr val="bg1"/>
                </a:solidFill>
                <a:latin typeface="+mj-lt"/>
              </a:defRPr>
            </a:lvl2pPr>
            <a:lvl3pPr marL="932597" indent="0" algn="ctr">
              <a:buNone/>
              <a:defRPr sz="3264" b="0" i="0">
                <a:solidFill>
                  <a:schemeClr val="bg1"/>
                </a:solidFill>
                <a:latin typeface="+mj-lt"/>
              </a:defRPr>
            </a:lvl3pPr>
            <a:lvl4pPr marL="1398895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4pPr>
            <a:lvl5pPr marL="1865193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SUBHEAD OR TEXT CAN GO HERE</a:t>
            </a:r>
          </a:p>
        </p:txBody>
      </p:sp>
    </p:spTree>
    <p:extLst>
      <p:ext uri="{BB962C8B-B14F-4D97-AF65-F5344CB8AC3E}">
        <p14:creationId xmlns:p14="http://schemas.microsoft.com/office/powerpoint/2010/main" val="2801020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RIGHT IMAGE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2392" t="23636" r="32134" b="35863"/>
          <a:stretch/>
        </p:blipFill>
        <p:spPr>
          <a:xfrm>
            <a:off x="9496946" y="1846426"/>
            <a:ext cx="2740897" cy="40102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0"/>
            <a:ext cx="5708460" cy="6994525"/>
            <a:chOff x="2706625" y="-745"/>
            <a:chExt cx="5596244" cy="6858000"/>
          </a:xfrm>
        </p:grpSpPr>
        <p:sp>
          <p:nvSpPr>
            <p:cNvPr id="12" name="Rectangle 11"/>
            <p:cNvSpPr/>
            <p:nvPr/>
          </p:nvSpPr>
          <p:spPr>
            <a:xfrm>
              <a:off x="8017933" y="-745"/>
              <a:ext cx="284936" cy="6858000"/>
            </a:xfrm>
            <a:prstGeom prst="rect">
              <a:avLst/>
            </a:prstGeom>
            <a:solidFill>
              <a:srgbClr val="3B383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06625" y="-745"/>
              <a:ext cx="531131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62077"/>
            <a:ext cx="5417812" cy="7361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80" b="0" i="0">
                <a:solidFill>
                  <a:schemeClr val="bg1"/>
                </a:solidFill>
                <a:latin typeface="+mj-lt"/>
              </a:defRPr>
            </a:lvl1pPr>
            <a:lvl2pPr marL="466298" indent="0" algn="ctr">
              <a:buNone/>
              <a:defRPr sz="3672" b="0" i="0">
                <a:solidFill>
                  <a:schemeClr val="bg1"/>
                </a:solidFill>
                <a:latin typeface="+mj-lt"/>
              </a:defRPr>
            </a:lvl2pPr>
            <a:lvl3pPr marL="932597" indent="0" algn="ctr">
              <a:buNone/>
              <a:defRPr sz="3264" b="0" i="0">
                <a:solidFill>
                  <a:schemeClr val="bg1"/>
                </a:solidFill>
                <a:latin typeface="+mj-lt"/>
              </a:defRPr>
            </a:lvl3pPr>
            <a:lvl4pPr marL="1398895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4pPr>
            <a:lvl5pPr marL="1865193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HEADLINE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708147" y="14348"/>
            <a:ext cx="6728327" cy="6994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947253"/>
            <a:ext cx="5417812" cy="1219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1pPr>
            <a:lvl2pPr marL="466298" indent="0" algn="ctr">
              <a:buNone/>
              <a:defRPr sz="3672" b="0" i="0">
                <a:solidFill>
                  <a:schemeClr val="bg1"/>
                </a:solidFill>
                <a:latin typeface="+mj-lt"/>
              </a:defRPr>
            </a:lvl2pPr>
            <a:lvl3pPr marL="932597" indent="0" algn="ctr">
              <a:buNone/>
              <a:defRPr sz="3264" b="0" i="0">
                <a:solidFill>
                  <a:schemeClr val="bg1"/>
                </a:solidFill>
                <a:latin typeface="+mj-lt"/>
              </a:defRPr>
            </a:lvl3pPr>
            <a:lvl4pPr marL="1398895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4pPr>
            <a:lvl5pPr marL="1865193" indent="0" algn="ctr">
              <a:buNone/>
              <a:defRPr sz="2856" b="0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SUBHEAD OR TEXT CAN GO HERE</a:t>
            </a:r>
          </a:p>
        </p:txBody>
      </p:sp>
    </p:spTree>
    <p:extLst>
      <p:ext uri="{BB962C8B-B14F-4D97-AF65-F5344CB8AC3E}">
        <p14:creationId xmlns:p14="http://schemas.microsoft.com/office/powerpoint/2010/main" val="103610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EB38E-303E-439D-9A73-8DCB3CA46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14/10/2019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E1DD7-3C4A-4350-B89F-86872BEF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83FE8-84B7-42DF-A2BD-A7E8E834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968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4D1D-AA27-434F-857A-6CD85676BF8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9370-00E9-479B-84B4-4B94A6BF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5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4D1D-AA27-434F-857A-6CD85676BF8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9370-00E9-479B-84B4-4B94A6BF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2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4D1D-AA27-434F-857A-6CD85676BF8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9370-00E9-479B-84B4-4B94A6BF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66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4D1D-AA27-434F-857A-6CD85676BF8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9370-00E9-479B-84B4-4B94A6BF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0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4D1D-AA27-434F-857A-6CD85676BF8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9370-00E9-479B-84B4-4B94A6BF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335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4D1D-AA27-434F-857A-6CD85676BF8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9370-00E9-479B-84B4-4B94A6BF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940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4D1D-AA27-434F-857A-6CD85676BF8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9370-00E9-479B-84B4-4B94A6BF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36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4D1D-AA27-434F-857A-6CD85676BF8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9370-00E9-479B-84B4-4B94A6BF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28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4D1D-AA27-434F-857A-6CD85676BF8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9370-00E9-479B-84B4-4B94A6BF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99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66267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AA53-4EFE-4E3E-9F46-FF2D42E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5CEF-6A07-4162-93D2-C0180F4E1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9172C-26CA-4AC2-9B6C-0E09EC1D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1DAD3-C5F5-4DBC-8927-1C204148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68764-6E5E-4ACF-BC6C-9A8B45E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6362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6596" y="595796"/>
            <a:ext cx="11343966" cy="474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2013 Bill &amp; Melinda Gates Foundation     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6597" y="1199159"/>
            <a:ext cx="11328852" cy="612079"/>
          </a:xfrm>
        </p:spPr>
        <p:txBody>
          <a:bodyPr/>
          <a:lstStyle>
            <a:lvl1pPr marL="0" indent="0">
              <a:buNone/>
              <a:defRPr sz="1700" baseline="0"/>
            </a:lvl1pPr>
            <a:lvl2pPr marL="0" indent="0">
              <a:buFont typeface="Arial" panose="020B0604020202020204" pitchFamily="34" charset="0"/>
              <a:buNone/>
              <a:defRPr sz="1700"/>
            </a:lvl2pPr>
            <a:lvl3pPr marL="0" indent="0">
              <a:buNone/>
              <a:defRPr sz="1700"/>
            </a:lvl3pPr>
            <a:lvl4pPr marL="0" indent="0">
              <a:buNone/>
              <a:defRPr sz="1700"/>
            </a:lvl4pPr>
            <a:lvl5pPr marL="0" indent="0">
              <a:buNone/>
              <a:defRPr sz="1700"/>
            </a:lvl5pPr>
          </a:lstStyle>
          <a:p>
            <a:pPr lvl="0"/>
            <a:r>
              <a:rPr lang="en-US"/>
              <a:t>Insert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96596" y="1988260"/>
            <a:ext cx="11328852" cy="4373737"/>
          </a:xfrm>
        </p:spPr>
        <p:txBody>
          <a:bodyPr tIns="1097280"/>
          <a:lstStyle>
            <a:lvl1pPr marL="0" indent="0" algn="ctr">
              <a:buNone/>
              <a:defRPr sz="1632" baseline="0"/>
            </a:lvl1pPr>
            <a:lvl2pPr marL="0" indent="0">
              <a:buFont typeface="Arial" panose="020B0604020202020204" pitchFamily="34" charset="0"/>
              <a:buNone/>
              <a:defRPr sz="1632"/>
            </a:lvl2pPr>
            <a:lvl3pPr marL="0" indent="0">
              <a:buNone/>
              <a:defRPr sz="1632"/>
            </a:lvl3pPr>
            <a:lvl4pPr marL="0" indent="0">
              <a:buNone/>
              <a:defRPr sz="1632"/>
            </a:lvl4pPr>
            <a:lvl5pPr marL="0" indent="0">
              <a:buNone/>
              <a:defRPr sz="1632"/>
            </a:lvl5pPr>
          </a:lstStyle>
          <a:p>
            <a:pPr lvl="0"/>
            <a:r>
              <a:rPr lang="en-US"/>
              <a:t>Click icon to insert visual element here</a:t>
            </a:r>
          </a:p>
        </p:txBody>
      </p:sp>
    </p:spTree>
    <p:extLst>
      <p:ext uri="{BB962C8B-B14F-4D97-AF65-F5344CB8AC3E}">
        <p14:creationId xmlns:p14="http://schemas.microsoft.com/office/powerpoint/2010/main" val="41107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lor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" y="-1"/>
            <a:ext cx="5720365" cy="69945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3505" y="6680712"/>
            <a:ext cx="2872941" cy="137160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05716" y="6680712"/>
            <a:ext cx="566737" cy="13716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03505" y="1130746"/>
            <a:ext cx="4612116" cy="946413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3505" y="2708366"/>
            <a:ext cx="4612116" cy="1174392"/>
          </a:xfrm>
        </p:spPr>
        <p:txBody>
          <a:bodyPr lIns="0" tIns="0"/>
          <a:lstStyle>
            <a:lvl1pPr marL="0" indent="0">
              <a:spcBef>
                <a:spcPts val="1199"/>
              </a:spcBef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457112" indent="0">
              <a:spcBef>
                <a:spcPts val="1199"/>
              </a:spcBef>
              <a:buSzPct val="100000"/>
              <a:buFont typeface="Segoe UI" pitchFamily="34" charset="0"/>
              <a:buNone/>
              <a:defRPr>
                <a:solidFill>
                  <a:schemeClr val="bg1"/>
                </a:solidFill>
              </a:defRPr>
            </a:lvl2pPr>
            <a:lvl3pPr marL="914224" indent="0">
              <a:spcBef>
                <a:spcPts val="1199"/>
              </a:spcBef>
              <a:buFont typeface="Wingdings" pitchFamily="2" charset="2"/>
              <a:buNone/>
              <a:defRPr>
                <a:solidFill>
                  <a:schemeClr val="bg1"/>
                </a:solidFill>
              </a:defRPr>
            </a:lvl3pPr>
            <a:lvl4pPr marL="1257058" indent="0">
              <a:spcBef>
                <a:spcPts val="1199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3068" indent="0">
              <a:spcBef>
                <a:spcPts val="1199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elit</a:t>
            </a:r>
            <a:r>
              <a:rPr lang="en-US"/>
              <a:t>. Nunc et </a:t>
            </a:r>
            <a:r>
              <a:rPr lang="en-US" err="1"/>
              <a:t>sagittis</a:t>
            </a:r>
            <a:r>
              <a:rPr lang="en-US"/>
              <a:t> ligula</a:t>
            </a:r>
          </a:p>
        </p:txBody>
      </p:sp>
    </p:spTree>
    <p:extLst>
      <p:ext uri="{BB962C8B-B14F-4D97-AF65-F5344CB8AC3E}">
        <p14:creationId xmlns:p14="http://schemas.microsoft.com/office/powerpoint/2010/main" val="51548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29171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Block Header&amp; Sub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2478" y="27565"/>
            <a:ext cx="3097489" cy="280590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3874"/>
              </a:lnSpc>
              <a:spcBef>
                <a:spcPts val="0"/>
              </a:spcBef>
              <a:buNone/>
              <a:defRPr sz="367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619697" indent="0">
              <a:buNone/>
              <a:defRPr sz="2745" b="1"/>
            </a:lvl2pPr>
            <a:lvl3pPr marL="1239393" indent="0">
              <a:buNone/>
              <a:defRPr sz="2440" b="1"/>
            </a:lvl3pPr>
            <a:lvl4pPr marL="1859090" indent="0">
              <a:buNone/>
              <a:defRPr sz="2134" b="1"/>
            </a:lvl4pPr>
            <a:lvl5pPr marL="2478786" indent="0">
              <a:buNone/>
              <a:defRPr sz="2134" b="1"/>
            </a:lvl5pPr>
            <a:lvl6pPr marL="3098484" indent="0">
              <a:buNone/>
              <a:defRPr sz="2134" b="1"/>
            </a:lvl6pPr>
            <a:lvl7pPr marL="3718180" indent="0">
              <a:buNone/>
              <a:defRPr sz="2134" b="1"/>
            </a:lvl7pPr>
            <a:lvl8pPr marL="4337876" indent="0">
              <a:buNone/>
              <a:defRPr sz="2134" b="1"/>
            </a:lvl8pPr>
            <a:lvl9pPr marL="4957573" indent="0">
              <a:buNone/>
              <a:defRPr sz="2134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43754" y="3114888"/>
            <a:ext cx="3097489" cy="364649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24"/>
              </a:spcAft>
              <a:buNone/>
              <a:defRPr sz="1834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224"/>
              </a:spcAft>
              <a:buNone/>
              <a:defRPr sz="1428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224"/>
              </a:spcAft>
              <a:buNone/>
              <a:defRPr sz="1224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224"/>
              </a:spcAft>
              <a:buNone/>
              <a:defRPr sz="1428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224"/>
              </a:spcAft>
              <a:buNone/>
              <a:defRPr sz="1428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160" y="6221788"/>
            <a:ext cx="2208564" cy="764735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968401" y="1054035"/>
            <a:ext cx="8153844" cy="4957693"/>
          </a:xfr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2242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ctr" defTabSz="931731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87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7011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868863"/>
            <a:ext cx="6402388" cy="55399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5" name="Picture 4" descr="01. HEADER AND FOOTER updated-02.jpg">
            <a:extLst>
              <a:ext uri="{FF2B5EF4-FFF2-40B4-BE49-F238E27FC236}">
                <a16:creationId xmlns:a16="http://schemas.microsoft.com/office/drawing/2014/main" id="{FCCD2AE7-A5DD-405C-ABDE-13027E9E7100}"/>
              </a:ext>
            </a:extLst>
          </p:cNvPr>
          <p:cNvPicPr/>
          <p:nvPr userDrawn="1"/>
        </p:nvPicPr>
        <p:blipFill rotWithShape="1">
          <a:blip r:embed="rId2"/>
          <a:srcRect t="38875"/>
          <a:stretch/>
        </p:blipFill>
        <p:spPr>
          <a:xfrm>
            <a:off x="-1" y="5625484"/>
            <a:ext cx="12436475" cy="13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53BB-DF6E-4E93-99D2-340998F74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C0CF3-994E-45E4-8129-C81169EB8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94ADA-C9B9-4222-AE23-AB8CF15C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58B51-142E-4D8B-A664-F7F35954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F2D80-6057-4C7E-825A-C01C9F18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C4F8E-66A4-46CF-9025-8F38CFC23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b="13968"/>
          <a:stretch/>
        </p:blipFill>
        <p:spPr>
          <a:xfrm>
            <a:off x="882" y="-686"/>
            <a:ext cx="12434711" cy="10110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2B2342-DF3B-46B1-A16B-DC8236C8AD37}"/>
              </a:ext>
            </a:extLst>
          </p:cNvPr>
          <p:cNvSpPr/>
          <p:nvPr userDrawn="1"/>
        </p:nvSpPr>
        <p:spPr>
          <a:xfrm>
            <a:off x="11920372" y="135483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C9468CE9-3F3D-1446-A027-4B4CDD3883B0}" type="slidenum">
              <a:rPr lang="en-US" smtClean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791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3396-7DAC-4305-822F-2A6A0598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F720-D01B-4EDA-B8F9-AE4BF57F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7B95C-5D44-434E-92F3-04BB3A86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23389-9E7F-42E3-AE9A-0E86AC56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5138-46AA-422A-83D2-49D33637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022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8738-7666-4CAC-9192-252FFDF4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3F0A6-FFAD-499F-9393-2C9481DFC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59D6-8128-43E0-8AE6-6BD0895E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7CD8A-A344-41D9-885D-58DCC19F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EADFD-94C3-4FFC-8229-E7E1A508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29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8E7-2AD2-47DD-A1FC-E1EFA22F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8BB8-233A-4A3D-BE7A-AD580CFD0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F3AC-0197-4E9A-B747-2A43AF94E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D87B6-2454-465D-8E82-D292DC5E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F90E7-C631-4936-9B95-6C71A7B5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D1EA4-6833-45B1-8085-1A5BE85D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54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1C04-A66E-4BDB-A23B-EF7E20D76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FEF63-20B1-4B68-8670-D38ACAAC1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EF4FE-BCA9-4D36-850A-93FF39644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7AEB3-9862-4320-899E-F2DCBEE4E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5B750-A920-464B-AED7-9030A83D3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2568-63EA-4455-B114-B1480323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EA30E-498D-489B-A197-DB75C537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FC153-4428-4601-A14B-9DF3C740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71"/>
            <a:ext cx="9327356" cy="2434872"/>
          </a:xfrm>
        </p:spPr>
        <p:txBody>
          <a:bodyPr anchor="b"/>
          <a:lstStyle>
            <a:lvl1pPr algn="ctr">
              <a:defRPr sz="2938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681"/>
            <a:ext cx="9327356" cy="1688789"/>
          </a:xfrm>
        </p:spPr>
        <p:txBody>
          <a:bodyPr/>
          <a:lstStyle>
            <a:lvl1pPr marL="0" indent="0" algn="ctr">
              <a:buNone/>
              <a:defRPr sz="1175"/>
            </a:lvl1pPr>
            <a:lvl2pPr marL="223845" indent="0" algn="ctr">
              <a:buNone/>
              <a:defRPr sz="979"/>
            </a:lvl2pPr>
            <a:lvl3pPr marL="447690" indent="0" algn="ctr">
              <a:buNone/>
              <a:defRPr sz="881"/>
            </a:lvl3pPr>
            <a:lvl4pPr marL="671535" indent="0" algn="ctr">
              <a:buNone/>
              <a:defRPr sz="783"/>
            </a:lvl4pPr>
            <a:lvl5pPr marL="895380" indent="0" algn="ctr">
              <a:buNone/>
              <a:defRPr sz="783"/>
            </a:lvl5pPr>
            <a:lvl6pPr marL="1119226" indent="0" algn="ctr">
              <a:buNone/>
              <a:defRPr sz="783"/>
            </a:lvl6pPr>
            <a:lvl7pPr marL="1343071" indent="0" algn="ctr">
              <a:buNone/>
              <a:defRPr sz="783"/>
            </a:lvl7pPr>
            <a:lvl8pPr marL="1566916" indent="0" algn="ctr">
              <a:buNone/>
              <a:defRPr sz="783"/>
            </a:lvl8pPr>
            <a:lvl9pPr marL="1790761" indent="0" algn="ctr">
              <a:buNone/>
              <a:defRPr sz="783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7250563-C27F-4F19-9D25-926F9BA46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84890"/>
            <a:ext cx="708338" cy="709635"/>
          </a:xfrm>
          <a:prstGeom prst="rect">
            <a:avLst/>
          </a:prstGeom>
          <a:solidFill>
            <a:srgbClr val="B12025"/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554596"/>
            <a:fld id="{C9468CE9-3F3D-1446-A027-4B4CDD3883B0}" type="slidenum">
              <a:rPr lang="en-US" smtClean="0"/>
              <a:pPr defTabSz="554596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3140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6700-3801-406B-B7D7-DF25F588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D99B2-E32C-46A1-BD80-FD734612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089EB-3119-47DB-A17B-2320D544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66D4-F4A8-4EF5-A97F-E62BFAD6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2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E1376-383B-42EA-B88D-CA458C70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96229-FB4A-4005-8F8A-649CD029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0D92B-0650-4A75-88EF-D3546EE4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23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1A13-C94F-4CAB-9635-75A2370E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CEB5-03FC-406E-93CE-7CE6260EE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993D1-F6F3-4C4B-820F-AF7218E42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EC979-CB66-4446-AA73-1B975C295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DD992-C08D-4F3D-A28C-DB399060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6CDC7-8FBC-45A4-9039-57BF132D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581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08DD-A541-4322-B220-5BBA2EC0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9D6B5-A23D-4D04-BC2F-20381FDF6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FBECA-2ACA-40E2-B635-0D4923FD8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1997E-9407-43A9-8626-7EE7FF3A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A7CC3-02D2-4A67-ACA0-87F2EC95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52D9C-9B69-4B70-B171-DD0CF42D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548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EDA0-EE13-4C21-AFFF-84B64163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3D2B6-6373-48F3-901A-D580C76B4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C4B67-91E2-4051-B97F-50B56B48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C48AF-9BBA-4110-A8CB-D4BBED61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59ED-444D-409B-B186-48030632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488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1DC6AA-9E3E-4002-B55E-C818985E2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9441E-8E01-4504-B7CF-E5E56A45F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A7B46-4384-4170-91AE-DD1E050F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FC3DE-0893-48C1-A614-CEFB839E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AEFCF-3F89-467B-88D0-905414E0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151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1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3664099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495482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600"/>
            </a:p>
          </p:txBody>
        </p:sp>
      </p:grpSp>
    </p:spTree>
    <p:extLst>
      <p:ext uri="{BB962C8B-B14F-4D97-AF65-F5344CB8AC3E}">
        <p14:creationId xmlns:p14="http://schemas.microsoft.com/office/powerpoint/2010/main" val="7629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2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600"/>
            </a:p>
          </p:txBody>
        </p:sp>
      </p:grpSp>
    </p:spTree>
    <p:extLst>
      <p:ext uri="{BB962C8B-B14F-4D97-AF65-F5344CB8AC3E}">
        <p14:creationId xmlns:p14="http://schemas.microsoft.com/office/powerpoint/2010/main" val="17128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90" indent="0">
              <a:buNone/>
              <a:defRPr/>
            </a:lvl3pPr>
            <a:lvl4pPr marL="457180" indent="0">
              <a:buNone/>
              <a:defRPr/>
            </a:lvl4pPr>
            <a:lvl5pPr marL="6857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61824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90" indent="0">
              <a:buNone/>
              <a:defRPr/>
            </a:lvl3pPr>
            <a:lvl4pPr marL="457180" indent="0">
              <a:buNone/>
              <a:defRPr/>
            </a:lvl4pPr>
            <a:lvl5pPr marL="6857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6127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4C971E-2EB2-49A6-A5DE-3A80E8A01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84890"/>
            <a:ext cx="708338" cy="709635"/>
          </a:xfrm>
          <a:prstGeom prst="rect">
            <a:avLst/>
          </a:prstGeom>
          <a:solidFill>
            <a:srgbClr val="B12025"/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554596"/>
            <a:fld id="{C9468CE9-3F3D-1446-A027-4B4CDD3883B0}" type="slidenum">
              <a:rPr lang="en-US" smtClean="0"/>
              <a:pPr defTabSz="554596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1754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3748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90386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37481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98080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65" indent="0">
              <a:buNone/>
              <a:tabLst/>
              <a:defRPr sz="2000"/>
            </a:lvl3pPr>
            <a:lvl4pPr marL="460355" indent="0">
              <a:buNone/>
              <a:defRPr/>
            </a:lvl4pPr>
            <a:lvl5pPr marL="68577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65" indent="0">
              <a:buNone/>
              <a:tabLst/>
              <a:defRPr sz="2000"/>
            </a:lvl3pPr>
            <a:lvl4pPr marL="460355" indent="0">
              <a:buNone/>
              <a:defRPr/>
            </a:lvl4pPr>
            <a:lvl5pPr marL="68577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53445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65" indent="0">
              <a:buNone/>
              <a:tabLst/>
              <a:defRPr sz="2000"/>
            </a:lvl3pPr>
            <a:lvl4pPr marL="460355" indent="0">
              <a:buNone/>
              <a:defRPr/>
            </a:lvl4pPr>
            <a:lvl5pPr marL="68577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65" indent="0">
              <a:buNone/>
              <a:tabLst/>
              <a:defRPr sz="2000"/>
            </a:lvl3pPr>
            <a:lvl4pPr marL="460355" indent="0">
              <a:buNone/>
              <a:defRPr/>
            </a:lvl4pPr>
            <a:lvl5pPr marL="68577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79737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26" indent="-287326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43" indent="-233185">
              <a:defRPr sz="2400"/>
            </a:lvl2pPr>
            <a:lvl3pPr marL="699555" indent="-168412">
              <a:tabLst/>
              <a:defRPr sz="2000"/>
            </a:lvl3pPr>
            <a:lvl4pPr marL="880920" indent="-181366">
              <a:defRPr/>
            </a:lvl4pPr>
            <a:lvl5pPr marL="1049332" indent="-16841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326" indent="-287326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43" indent="-233185">
              <a:defRPr sz="2400"/>
            </a:lvl2pPr>
            <a:lvl3pPr marL="699555" indent="-168412">
              <a:tabLst/>
              <a:defRPr sz="2000"/>
            </a:lvl3pPr>
            <a:lvl4pPr marL="880920" indent="-181366">
              <a:defRPr/>
            </a:lvl4pPr>
            <a:lvl5pPr marL="1049332" indent="-16841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69485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26" indent="-28732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43" indent="-233185">
              <a:defRPr sz="2400"/>
            </a:lvl2pPr>
            <a:lvl3pPr marL="699555" indent="-168412">
              <a:tabLst/>
              <a:defRPr sz="2000"/>
            </a:lvl3pPr>
            <a:lvl4pPr marL="880920" indent="-181366">
              <a:defRPr/>
            </a:lvl4pPr>
            <a:lvl5pPr marL="1049332" indent="-16841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326" indent="-28732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43" indent="-233185">
              <a:defRPr sz="2400"/>
            </a:lvl2pPr>
            <a:lvl3pPr marL="699555" indent="-168412">
              <a:tabLst/>
              <a:defRPr sz="2000"/>
            </a:lvl3pPr>
            <a:lvl4pPr marL="880920" indent="-181366">
              <a:defRPr/>
            </a:lvl4pPr>
            <a:lvl5pPr marL="1049332" indent="-16841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047255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325744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4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89539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6133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4262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790" y="1743968"/>
            <a:ext cx="10726460" cy="2909722"/>
          </a:xfrm>
        </p:spPr>
        <p:txBody>
          <a:bodyPr anchor="b"/>
          <a:lstStyle>
            <a:lvl1pPr>
              <a:defRPr sz="2938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790" y="4680892"/>
            <a:ext cx="10726460" cy="1530247"/>
          </a:xfrm>
        </p:spPr>
        <p:txBody>
          <a:bodyPr/>
          <a:lstStyle>
            <a:lvl1pPr marL="0" indent="0">
              <a:buNone/>
              <a:defRPr sz="1175"/>
            </a:lvl1pPr>
            <a:lvl2pPr marL="223845" indent="0">
              <a:buNone/>
              <a:defRPr sz="979"/>
            </a:lvl2pPr>
            <a:lvl3pPr marL="447690" indent="0">
              <a:buNone/>
              <a:defRPr sz="881"/>
            </a:lvl3pPr>
            <a:lvl4pPr marL="671535" indent="0">
              <a:buNone/>
              <a:defRPr sz="783"/>
            </a:lvl4pPr>
            <a:lvl5pPr marL="895380" indent="0">
              <a:buNone/>
              <a:defRPr sz="783"/>
            </a:lvl5pPr>
            <a:lvl6pPr marL="1119226" indent="0">
              <a:buNone/>
              <a:defRPr sz="783"/>
            </a:lvl6pPr>
            <a:lvl7pPr marL="1343071" indent="0">
              <a:buNone/>
              <a:defRPr sz="783"/>
            </a:lvl7pPr>
            <a:lvl8pPr marL="1566916" indent="0">
              <a:buNone/>
              <a:defRPr sz="783"/>
            </a:lvl8pPr>
            <a:lvl9pPr marL="1790761" indent="0">
              <a:buNone/>
              <a:defRPr sz="7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0FD8BF-BD7D-4085-981E-CFA12B70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84890"/>
            <a:ext cx="708338" cy="709635"/>
          </a:xfrm>
          <a:prstGeom prst="rect">
            <a:avLst/>
          </a:prstGeom>
          <a:solidFill>
            <a:srgbClr val="B12025"/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554596"/>
            <a:fld id="{C9468CE9-3F3D-1446-A027-4B4CDD3883B0}" type="slidenum">
              <a:rPr lang="en-US" smtClean="0"/>
              <a:pPr defTabSz="554596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15639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039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3363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25866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17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22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803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32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8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3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8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3621491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25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0364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01" indent="-290501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75" indent="-280976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76" indent="-29050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66" indent="-22859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56" indent="-22859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812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" y="1"/>
            <a:ext cx="12436475" cy="699452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20" y="6647241"/>
            <a:ext cx="877165" cy="3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23925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115" y="1498383"/>
            <a:ext cx="5538377" cy="299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983" y="1498383"/>
            <a:ext cx="5538377" cy="299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A5670F1-8D45-4642-8D0D-54DD2C99F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84890"/>
            <a:ext cx="708338" cy="709635"/>
          </a:xfrm>
          <a:prstGeom prst="rect">
            <a:avLst/>
          </a:prstGeom>
          <a:solidFill>
            <a:srgbClr val="B12025"/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554596"/>
            <a:fld id="{C9468CE9-3F3D-1446-A027-4B4CDD3883B0}" type="slidenum">
              <a:rPr lang="en-US" smtClean="0"/>
              <a:pPr defTabSz="554596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36975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5"/>
            <a:ext cx="6404040" cy="3561363"/>
          </a:xfrm>
          <a:prstGeom prst="rect">
            <a:avLst/>
          </a:prstGeom>
          <a:solidFill>
            <a:srgbClr val="002050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5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455673" y="6149341"/>
            <a:ext cx="394983" cy="365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880503" y="6149341"/>
            <a:ext cx="127742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259889" y="6695371"/>
            <a:ext cx="2901950" cy="371475"/>
          </a:xfrm>
          <a:prstGeom prst="rect">
            <a:avLst/>
          </a:prstGeom>
        </p:spPr>
        <p:txBody>
          <a:bodyPr/>
          <a:lstStyle/>
          <a:p>
            <a:pPr defTabSz="1242491">
              <a:defRPr/>
            </a:pPr>
            <a:fld id="{71F47D9D-8D60-4698-A495-89D102E182A2}" type="slidenum">
              <a:rPr lang="en-US" sz="1020" kern="0" smtClean="0">
                <a:gradFill>
                  <a:gsLst>
                    <a:gs pos="73333">
                      <a:srgbClr val="808080"/>
                    </a:gs>
                    <a:gs pos="38000">
                      <a:srgbClr val="808080"/>
                    </a:gs>
                  </a:gsLst>
                  <a:lin ang="5400000" scaled="0"/>
                </a:gradFill>
                <a:latin typeface="Segoe UI Light"/>
              </a:rPr>
              <a:pPr defTabSz="1242491">
                <a:defRPr/>
              </a:pPr>
              <a:t>‹#›</a:t>
            </a:fld>
            <a:endParaRPr lang="en-US" sz="1020" kern="0">
              <a:gradFill>
                <a:gsLst>
                  <a:gs pos="73333">
                    <a:srgbClr val="808080"/>
                  </a:gs>
                  <a:gs pos="38000">
                    <a:srgbClr val="808080"/>
                  </a:gs>
                </a:gsLst>
                <a:lin ang="5400000" scaled="0"/>
              </a:gra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5948603"/>
      </p:ext>
    </p:extLst>
  </p:cSld>
  <p:clrMapOvr>
    <a:masterClrMapping/>
  </p:clrMapOvr>
  <p:transition spd="slow">
    <p:push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 END SLIDE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0" y="3146271"/>
            <a:ext cx="3288506" cy="7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8844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7011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868863"/>
            <a:ext cx="6402388" cy="55399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5" name="Picture 4" descr="01. HEADER AND FOOTER updated-02.jpg">
            <a:extLst>
              <a:ext uri="{FF2B5EF4-FFF2-40B4-BE49-F238E27FC236}">
                <a16:creationId xmlns:a16="http://schemas.microsoft.com/office/drawing/2014/main" id="{FCCD2AE7-A5DD-405C-ABDE-13027E9E7100}"/>
              </a:ext>
            </a:extLst>
          </p:cNvPr>
          <p:cNvPicPr/>
          <p:nvPr userDrawn="1"/>
        </p:nvPicPr>
        <p:blipFill rotWithShape="1">
          <a:blip r:embed="rId2"/>
          <a:srcRect t="38875"/>
          <a:stretch/>
        </p:blipFill>
        <p:spPr>
          <a:xfrm>
            <a:off x="-1" y="5625484"/>
            <a:ext cx="12436475" cy="13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1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62474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365761"/>
            <a:ext cx="11704319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2" y="1188721"/>
            <a:ext cx="11704319" cy="52629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142299923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165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78260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2793068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83" y="2098358"/>
            <a:ext cx="5597871" cy="2798040"/>
          </a:xfrm>
          <a:noFill/>
        </p:spPr>
        <p:txBody>
          <a:bodyPr vert="horz" lIns="137095" tIns="137095" rIns="137095" bIns="137095" rtlCol="0" anchor="t" anchorCtr="0">
            <a:normAutofit/>
          </a:bodyPr>
          <a:lstStyle>
            <a:lvl1pPr>
              <a:defRPr lang="en-US" sz="4488" spc="-10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83" y="4896173"/>
            <a:ext cx="5597871" cy="932603"/>
          </a:xfrm>
        </p:spPr>
        <p:txBody>
          <a:bodyPr lIns="137095" tIns="137095" rIns="137095" bIns="137095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144" indent="0">
              <a:buNone/>
              <a:defRPr sz="2040">
                <a:solidFill>
                  <a:schemeClr val="bg1"/>
                </a:solidFill>
              </a:defRPr>
            </a:lvl2pPr>
            <a:lvl3pPr marL="599904" indent="0">
              <a:buNone/>
              <a:defRPr sz="2040">
                <a:solidFill>
                  <a:schemeClr val="bg1"/>
                </a:solidFill>
              </a:defRPr>
            </a:lvl3pPr>
            <a:lvl4pPr marL="887048" indent="0">
              <a:buNone/>
              <a:defRPr sz="2040">
                <a:solidFill>
                  <a:schemeClr val="bg1"/>
                </a:solidFill>
              </a:defRPr>
            </a:lvl4pPr>
            <a:lvl5pPr marL="11270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35" tIns="55469" rIns="110935" bIns="55469" rtlCol="0" anchor="ctr">
            <a:normAutofit/>
          </a:bodyPr>
          <a:lstStyle/>
          <a:p>
            <a:r>
              <a:rPr lang="en-US" sz="2040">
                <a:solidFill>
                  <a:schemeClr val="accent6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Click View &gt; Slide Master to insert a photo as </a:t>
            </a:r>
            <a:r>
              <a:rPr lang="en-US" sz="2040" baseline="0">
                <a:solidFill>
                  <a:schemeClr val="accent6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 background behind the colored boxes.</a:t>
            </a:r>
            <a:endParaRPr lang="en-US" sz="2040">
              <a:solidFill>
                <a:schemeClr val="accent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35" tIns="55469" rIns="110935" bIns="55469" rtlCol="0" anchor="ctr">
            <a:normAutofit/>
          </a:bodyPr>
          <a:lstStyle/>
          <a:p>
            <a:r>
              <a:rPr lang="en-US" sz="2040">
                <a:solidFill>
                  <a:schemeClr val="accent6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Click View &gt; Slide Master to insert a photo as </a:t>
            </a:r>
            <a:r>
              <a:rPr lang="en-US" sz="2040" baseline="0">
                <a:solidFill>
                  <a:schemeClr val="accent6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 background behind the colored boxes.</a:t>
            </a:r>
            <a:endParaRPr lang="en-US" sz="2040">
              <a:solidFill>
                <a:schemeClr val="accent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11"/>
            <a:ext cx="1986146" cy="730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35" tIns="55469" rIns="110935" bIns="55469" rtlCol="0" anchor="ctr">
            <a:normAutofit/>
          </a:bodyPr>
          <a:lstStyle/>
          <a:p>
            <a:r>
              <a:rPr lang="en-US" sz="2040">
                <a:solidFill>
                  <a:schemeClr val="accent6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Click View &gt; Slide Master to insert a photo as </a:t>
            </a:r>
            <a:r>
              <a:rPr lang="en-US" sz="2040" baseline="0">
                <a:solidFill>
                  <a:schemeClr val="accent6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 background behind the colored boxes.</a:t>
            </a:r>
            <a:endParaRPr lang="en-US" sz="2040">
              <a:solidFill>
                <a:schemeClr val="accent6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11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31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400">
          <p15:clr>
            <a:srgbClr val="5ACBF0"/>
          </p15:clr>
        </p15:guide>
        <p15:guide id="6" pos="2976">
          <p15:clr>
            <a:srgbClr val="5ACBF0"/>
          </p15:clr>
        </p15:guide>
        <p15:guide id="7" pos="3552">
          <p15:clr>
            <a:srgbClr val="5ACBF0"/>
          </p15:clr>
        </p15:guide>
        <p15:guide id="8" pos="4128">
          <p15:clr>
            <a:srgbClr val="5ACBF0"/>
          </p15:clr>
        </p15:guide>
        <p15:guide id="9" pos="4704">
          <p15:clr>
            <a:srgbClr val="5ACBF0"/>
          </p15:clr>
        </p15:guide>
        <p15:guide id="10" pos="5280">
          <p15:clr>
            <a:srgbClr val="5ACBF0"/>
          </p15:clr>
        </p15:guide>
        <p15:guide id="11" pos="5857">
          <p15:clr>
            <a:srgbClr val="5ACBF0"/>
          </p15:clr>
        </p15:guide>
        <p15:guide id="12" pos="6433">
          <p15:clr>
            <a:srgbClr val="5ACBF0"/>
          </p15:clr>
        </p15:guide>
        <p15:guide id="13" pos="7009">
          <p15:clr>
            <a:srgbClr val="5ACBF0"/>
          </p15:clr>
        </p15:guide>
        <p15:guide id="14" pos="758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081" y="372264"/>
            <a:ext cx="10726460" cy="1352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081" y="1714436"/>
            <a:ext cx="5260629" cy="840897"/>
          </a:xfrm>
        </p:spPr>
        <p:txBody>
          <a:bodyPr anchor="b"/>
          <a:lstStyle>
            <a:lvl1pPr marL="0" indent="0">
              <a:buNone/>
              <a:defRPr sz="1175" b="1"/>
            </a:lvl1pPr>
            <a:lvl2pPr marL="223845" indent="0">
              <a:buNone/>
              <a:defRPr sz="979" b="1"/>
            </a:lvl2pPr>
            <a:lvl3pPr marL="447690" indent="0">
              <a:buNone/>
              <a:defRPr sz="881" b="1"/>
            </a:lvl3pPr>
            <a:lvl4pPr marL="671535" indent="0">
              <a:buNone/>
              <a:defRPr sz="783" b="1"/>
            </a:lvl4pPr>
            <a:lvl5pPr marL="895380" indent="0">
              <a:buNone/>
              <a:defRPr sz="783" b="1"/>
            </a:lvl5pPr>
            <a:lvl6pPr marL="1119226" indent="0">
              <a:buNone/>
              <a:defRPr sz="783" b="1"/>
            </a:lvl6pPr>
            <a:lvl7pPr marL="1343071" indent="0">
              <a:buNone/>
              <a:defRPr sz="783" b="1"/>
            </a:lvl7pPr>
            <a:lvl8pPr marL="1566916" indent="0">
              <a:buNone/>
              <a:defRPr sz="783" b="1"/>
            </a:lvl8pPr>
            <a:lvl9pPr marL="1790761" indent="0">
              <a:buNone/>
              <a:defRPr sz="7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081" y="2555334"/>
            <a:ext cx="5260629" cy="37576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6" y="1714436"/>
            <a:ext cx="5287575" cy="840897"/>
          </a:xfrm>
        </p:spPr>
        <p:txBody>
          <a:bodyPr anchor="b"/>
          <a:lstStyle>
            <a:lvl1pPr marL="0" indent="0">
              <a:buNone/>
              <a:defRPr sz="1175" b="1"/>
            </a:lvl1pPr>
            <a:lvl2pPr marL="223845" indent="0">
              <a:buNone/>
              <a:defRPr sz="979" b="1"/>
            </a:lvl2pPr>
            <a:lvl3pPr marL="447690" indent="0">
              <a:buNone/>
              <a:defRPr sz="881" b="1"/>
            </a:lvl3pPr>
            <a:lvl4pPr marL="671535" indent="0">
              <a:buNone/>
              <a:defRPr sz="783" b="1"/>
            </a:lvl4pPr>
            <a:lvl5pPr marL="895380" indent="0">
              <a:buNone/>
              <a:defRPr sz="783" b="1"/>
            </a:lvl5pPr>
            <a:lvl6pPr marL="1119226" indent="0">
              <a:buNone/>
              <a:defRPr sz="783" b="1"/>
            </a:lvl6pPr>
            <a:lvl7pPr marL="1343071" indent="0">
              <a:buNone/>
              <a:defRPr sz="783" b="1"/>
            </a:lvl7pPr>
            <a:lvl8pPr marL="1566916" indent="0">
              <a:buNone/>
              <a:defRPr sz="783" b="1"/>
            </a:lvl8pPr>
            <a:lvl9pPr marL="1790761" indent="0">
              <a:buNone/>
              <a:defRPr sz="7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6" y="2555334"/>
            <a:ext cx="5287575" cy="37576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BD2D0DE-C629-40E2-A607-F3BBE1C8B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284890"/>
            <a:ext cx="708338" cy="709635"/>
          </a:xfrm>
          <a:prstGeom prst="rect">
            <a:avLst/>
          </a:prstGeom>
          <a:solidFill>
            <a:srgbClr val="B12025"/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554596"/>
            <a:fld id="{C9468CE9-3F3D-1446-A027-4B4CDD3883B0}" type="slidenum">
              <a:rPr lang="en-US" smtClean="0"/>
              <a:pPr defTabSz="554596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45596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622" y="0"/>
            <a:ext cx="12438095" cy="69945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622" y="0"/>
            <a:ext cx="12438095" cy="69945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83" y="2098358"/>
            <a:ext cx="5597871" cy="2798040"/>
          </a:xfrm>
          <a:noFill/>
        </p:spPr>
        <p:txBody>
          <a:bodyPr vert="horz" lIns="137095" tIns="182795" rIns="146235" bIns="91397" rtlCol="0" anchor="t" anchorCtr="0">
            <a:normAutofit/>
          </a:bodyPr>
          <a:lstStyle>
            <a:lvl1pPr>
              <a:defRPr lang="en-US" sz="4488" spc="-10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83" y="4896173"/>
            <a:ext cx="5597871" cy="932603"/>
          </a:xfrm>
        </p:spPr>
        <p:txBody>
          <a:bodyPr lIns="137095" tIns="91397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144" indent="0">
              <a:buNone/>
              <a:defRPr sz="2040">
                <a:solidFill>
                  <a:schemeClr val="bg1"/>
                </a:solidFill>
              </a:defRPr>
            </a:lvl2pPr>
            <a:lvl3pPr marL="599904" indent="0">
              <a:buNone/>
              <a:defRPr sz="2040">
                <a:solidFill>
                  <a:schemeClr val="bg1"/>
                </a:solidFill>
              </a:defRPr>
            </a:lvl3pPr>
            <a:lvl4pPr marL="887048" indent="0">
              <a:buNone/>
              <a:defRPr sz="2040">
                <a:solidFill>
                  <a:schemeClr val="bg1"/>
                </a:solidFill>
              </a:defRPr>
            </a:lvl4pPr>
            <a:lvl5pPr marL="11270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30288" y="-7408"/>
            <a:ext cx="1986146" cy="7302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11"/>
            <a:ext cx="1986146" cy="7302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622" y="0"/>
            <a:ext cx="12438095" cy="69945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11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7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400">
          <p15:clr>
            <a:srgbClr val="5ACBF0"/>
          </p15:clr>
        </p15:guide>
        <p15:guide id="6" pos="2976">
          <p15:clr>
            <a:srgbClr val="5ACBF0"/>
          </p15:clr>
        </p15:guide>
        <p15:guide id="7" pos="3552">
          <p15:clr>
            <a:srgbClr val="5ACBF0"/>
          </p15:clr>
        </p15:guide>
        <p15:guide id="8" pos="4128">
          <p15:clr>
            <a:srgbClr val="5ACBF0"/>
          </p15:clr>
        </p15:guide>
        <p15:guide id="9" pos="4704">
          <p15:clr>
            <a:srgbClr val="5ACBF0"/>
          </p15:clr>
        </p15:guide>
        <p15:guide id="10" pos="5280">
          <p15:clr>
            <a:srgbClr val="5ACBF0"/>
          </p15:clr>
        </p15:guide>
        <p15:guide id="11" pos="5857">
          <p15:clr>
            <a:srgbClr val="5ACBF0"/>
          </p15:clr>
        </p15:guide>
        <p15:guide id="12" pos="6433">
          <p15:clr>
            <a:srgbClr val="5ACBF0"/>
          </p15:clr>
        </p15:guide>
        <p15:guide id="13" pos="7009">
          <p15:clr>
            <a:srgbClr val="5ACBF0"/>
          </p15:clr>
        </p15:guide>
        <p15:guide id="14" pos="758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620" y="-7408"/>
            <a:ext cx="12438095" cy="69945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620" y="-7408"/>
            <a:ext cx="12438095" cy="6994525"/>
            <a:chOff x="-1588" y="-7263"/>
            <a:chExt cx="12190413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588" y="-7263"/>
              <a:ext cx="12190413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0" y="-7263"/>
              <a:ext cx="12188825" cy="2598063"/>
            </a:xfrm>
            <a:prstGeom prst="rect">
              <a:avLst/>
            </a:prstGeom>
            <a:gradFill>
              <a:gsLst>
                <a:gs pos="0">
                  <a:srgbClr val="000000">
                    <a:alpha val="59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224" err="1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83" y="2098358"/>
            <a:ext cx="5597871" cy="2798040"/>
          </a:xfrm>
          <a:noFill/>
        </p:spPr>
        <p:txBody>
          <a:bodyPr vert="horz" lIns="137095" tIns="182795" rIns="146235" bIns="91397" rtlCol="0" anchor="t" anchorCtr="0">
            <a:normAutofit/>
          </a:bodyPr>
          <a:lstStyle>
            <a:lvl1pPr>
              <a:defRPr lang="en-US" sz="4488" spc="-10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83" y="4896173"/>
            <a:ext cx="5597871" cy="932603"/>
          </a:xfrm>
        </p:spPr>
        <p:txBody>
          <a:bodyPr lIns="137095" tIns="91397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144" indent="0">
              <a:buNone/>
              <a:defRPr sz="2040">
                <a:solidFill>
                  <a:schemeClr val="bg1"/>
                </a:solidFill>
              </a:defRPr>
            </a:lvl2pPr>
            <a:lvl3pPr marL="599904" indent="0">
              <a:buNone/>
              <a:defRPr sz="2040">
                <a:solidFill>
                  <a:schemeClr val="bg1"/>
                </a:solidFill>
              </a:defRPr>
            </a:lvl3pPr>
            <a:lvl4pPr marL="887048" indent="0">
              <a:buNone/>
              <a:defRPr sz="2040">
                <a:solidFill>
                  <a:schemeClr val="bg1"/>
                </a:solidFill>
              </a:defRPr>
            </a:lvl4pPr>
            <a:lvl5pPr marL="11270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3" y="204781"/>
            <a:ext cx="1986146" cy="73029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620" y="-7408"/>
            <a:ext cx="12438095" cy="6994525"/>
            <a:chOff x="-1588" y="-7263"/>
            <a:chExt cx="12190413" cy="6858000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588" y="-7263"/>
              <a:ext cx="12190413" cy="68580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0" y="-7263"/>
              <a:ext cx="12188825" cy="2598063"/>
            </a:xfrm>
            <a:prstGeom prst="rect">
              <a:avLst/>
            </a:prstGeom>
            <a:gradFill>
              <a:gsLst>
                <a:gs pos="0">
                  <a:srgbClr val="000000">
                    <a:alpha val="59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224" err="1"/>
            </a:p>
          </p:txBody>
        </p:sp>
      </p:grpSp>
      <p:sp>
        <p:nvSpPr>
          <p:cNvPr id="17" name="Rectangle 16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39" y="360215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6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400">
          <p15:clr>
            <a:srgbClr val="5ACBF0"/>
          </p15:clr>
        </p15:guide>
        <p15:guide id="6" pos="2976">
          <p15:clr>
            <a:srgbClr val="5ACBF0"/>
          </p15:clr>
        </p15:guide>
        <p15:guide id="7" pos="3552">
          <p15:clr>
            <a:srgbClr val="5ACBF0"/>
          </p15:clr>
        </p15:guide>
        <p15:guide id="8" pos="4128">
          <p15:clr>
            <a:srgbClr val="5ACBF0"/>
          </p15:clr>
        </p15:guide>
        <p15:guide id="9" pos="4704">
          <p15:clr>
            <a:srgbClr val="5ACBF0"/>
          </p15:clr>
        </p15:guide>
        <p15:guide id="10" pos="5280">
          <p15:clr>
            <a:srgbClr val="5ACBF0"/>
          </p15:clr>
        </p15:guide>
        <p15:guide id="11" pos="5857">
          <p15:clr>
            <a:srgbClr val="5ACBF0"/>
          </p15:clr>
        </p15:guide>
        <p15:guide id="12" pos="6433">
          <p15:clr>
            <a:srgbClr val="5ACBF0"/>
          </p15:clr>
        </p15:guide>
        <p15:guide id="13" pos="7009">
          <p15:clr>
            <a:srgbClr val="5ACBF0"/>
          </p15:clr>
        </p15:guide>
        <p15:guide id="14" pos="758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625" y="1"/>
            <a:ext cx="12465105" cy="69945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83" y="2098358"/>
            <a:ext cx="5597871" cy="2798040"/>
          </a:xfrm>
          <a:noFill/>
        </p:spPr>
        <p:txBody>
          <a:bodyPr vert="horz" lIns="137095" tIns="182795" rIns="146235" bIns="91397" rtlCol="0" anchor="t" anchorCtr="0">
            <a:normAutofit/>
          </a:bodyPr>
          <a:lstStyle>
            <a:lvl1pPr>
              <a:defRPr lang="en-US" sz="4488" spc="-10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83" y="4896173"/>
            <a:ext cx="5597871" cy="932603"/>
          </a:xfrm>
        </p:spPr>
        <p:txBody>
          <a:bodyPr lIns="137095" tIns="91397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144" indent="0">
              <a:buNone/>
              <a:defRPr sz="2040">
                <a:solidFill>
                  <a:schemeClr val="bg1"/>
                </a:solidFill>
              </a:defRPr>
            </a:lvl2pPr>
            <a:lvl3pPr marL="599904" indent="0">
              <a:buNone/>
              <a:defRPr sz="2040">
                <a:solidFill>
                  <a:schemeClr val="bg1"/>
                </a:solidFill>
              </a:defRPr>
            </a:lvl3pPr>
            <a:lvl4pPr marL="887048" indent="0">
              <a:buNone/>
              <a:defRPr sz="2040">
                <a:solidFill>
                  <a:schemeClr val="bg1"/>
                </a:solidFill>
              </a:defRPr>
            </a:lvl4pPr>
            <a:lvl5pPr marL="11270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28632" y="1"/>
            <a:ext cx="12465106" cy="2649784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16" tIns="93216" rIns="93216" bIns="9321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err="1"/>
          </a:p>
        </p:txBody>
      </p:sp>
      <p:sp>
        <p:nvSpPr>
          <p:cNvPr id="17" name="Rectangle 16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3" y="204781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0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400">
          <p15:clr>
            <a:srgbClr val="5ACBF0"/>
          </p15:clr>
        </p15:guide>
        <p15:guide id="6" pos="2976">
          <p15:clr>
            <a:srgbClr val="5ACBF0"/>
          </p15:clr>
        </p15:guide>
        <p15:guide id="7" pos="3552">
          <p15:clr>
            <a:srgbClr val="5ACBF0"/>
          </p15:clr>
        </p15:guide>
        <p15:guide id="8" pos="4128">
          <p15:clr>
            <a:srgbClr val="5ACBF0"/>
          </p15:clr>
        </p15:guide>
        <p15:guide id="9" pos="4704">
          <p15:clr>
            <a:srgbClr val="5ACBF0"/>
          </p15:clr>
        </p15:guide>
        <p15:guide id="10" pos="5280">
          <p15:clr>
            <a:srgbClr val="5ACBF0"/>
          </p15:clr>
        </p15:guide>
        <p15:guide id="11" pos="5857">
          <p15:clr>
            <a:srgbClr val="5ACBF0"/>
          </p15:clr>
        </p15:guide>
        <p15:guide id="12" pos="6433">
          <p15:clr>
            <a:srgbClr val="5ACBF0"/>
          </p15:clr>
        </p15:guide>
        <p15:guide id="13" pos="7009">
          <p15:clr>
            <a:srgbClr val="5ACBF0"/>
          </p15:clr>
        </p15:guide>
        <p15:guide id="14" pos="758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9578" y="279665"/>
            <a:ext cx="1986146" cy="7302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153883" y="2098363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83" y="2098358"/>
            <a:ext cx="5597871" cy="2798040"/>
          </a:xfrm>
          <a:noFill/>
        </p:spPr>
        <p:txBody>
          <a:bodyPr vert="horz" lIns="137095" tIns="137095" rIns="137095" bIns="137095" rtlCol="0" anchor="t" anchorCtr="0">
            <a:normAutofit/>
          </a:bodyPr>
          <a:lstStyle>
            <a:lvl1pPr>
              <a:defRPr lang="en-US" sz="4488" spc="-10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83" y="4896173"/>
            <a:ext cx="5597871" cy="932603"/>
          </a:xfrm>
        </p:spPr>
        <p:txBody>
          <a:bodyPr lIns="137095" tIns="137095" rIns="137095" bIns="137095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144" indent="0">
              <a:buNone/>
              <a:defRPr sz="2040">
                <a:solidFill>
                  <a:schemeClr val="bg1"/>
                </a:solidFill>
              </a:defRPr>
            </a:lvl2pPr>
            <a:lvl3pPr marL="599904" indent="0">
              <a:buNone/>
              <a:defRPr sz="2040">
                <a:solidFill>
                  <a:schemeClr val="bg1"/>
                </a:solidFill>
              </a:defRPr>
            </a:lvl3pPr>
            <a:lvl4pPr marL="887048" indent="0">
              <a:buNone/>
              <a:defRPr sz="2040">
                <a:solidFill>
                  <a:schemeClr val="bg1"/>
                </a:solidFill>
              </a:defRPr>
            </a:lvl4pPr>
            <a:lvl5pPr marL="11270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9" y="204781"/>
            <a:ext cx="1986143" cy="730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9578" y="279665"/>
            <a:ext cx="1986146" cy="730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9" y="204781"/>
            <a:ext cx="1986143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09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400">
          <p15:clr>
            <a:srgbClr val="5ACBF0"/>
          </p15:clr>
        </p15:guide>
        <p15:guide id="6" pos="2976">
          <p15:clr>
            <a:srgbClr val="5ACBF0"/>
          </p15:clr>
        </p15:guide>
        <p15:guide id="7" pos="3552">
          <p15:clr>
            <a:srgbClr val="5ACBF0"/>
          </p15:clr>
        </p15:guide>
        <p15:guide id="8" pos="4128">
          <p15:clr>
            <a:srgbClr val="5ACBF0"/>
          </p15:clr>
        </p15:guide>
        <p15:guide id="9" pos="4704">
          <p15:clr>
            <a:srgbClr val="5ACBF0"/>
          </p15:clr>
        </p15:guide>
        <p15:guide id="10" pos="5280">
          <p15:clr>
            <a:srgbClr val="5ACBF0"/>
          </p15:clr>
        </p15:guide>
        <p15:guide id="11" pos="5857">
          <p15:clr>
            <a:srgbClr val="5ACBF0"/>
          </p15:clr>
        </p15:guide>
        <p15:guide id="12" pos="6433">
          <p15:clr>
            <a:srgbClr val="5ACBF0"/>
          </p15:clr>
        </p15:guide>
        <p15:guide id="13" pos="7009">
          <p15:clr>
            <a:srgbClr val="5ACBF0"/>
          </p15:clr>
        </p15:guide>
        <p15:guide id="14" pos="758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19890" tIns="53300" rIns="53300" bIns="53300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144" indent="0">
              <a:buNone/>
              <a:defRPr/>
            </a:lvl2pPr>
            <a:lvl3pPr marL="599904" indent="0">
              <a:buNone/>
              <a:defRPr/>
            </a:lvl3pPr>
            <a:lvl4pPr marL="887048" indent="0">
              <a:buNone/>
              <a:defRPr/>
            </a:lvl4pPr>
            <a:lvl5pPr marL="1127012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9"/>
            <a:ext cx="12128721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0306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9196" y="6607560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19890" tIns="53300" rIns="53300" bIns="53300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144" indent="0">
              <a:buNone/>
              <a:defRPr/>
            </a:lvl2pPr>
            <a:lvl3pPr marL="599904" indent="0">
              <a:buNone/>
              <a:defRPr/>
            </a:lvl3pPr>
            <a:lvl4pPr marL="887048" indent="0">
              <a:buNone/>
              <a:defRPr/>
            </a:lvl4pPr>
            <a:lvl5pPr marL="1127012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456550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3878" y="1632056"/>
            <a:ext cx="12128721" cy="458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7144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99904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8704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270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/>
              <a:t>Click to add developer code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19890" tIns="53300" rIns="53300" bIns="53300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144" indent="0">
              <a:buNone/>
              <a:defRPr/>
            </a:lvl2pPr>
            <a:lvl3pPr marL="599904" indent="0">
              <a:buNone/>
              <a:defRPr/>
            </a:lvl3pPr>
            <a:lvl4pPr marL="887048" indent="0">
              <a:buNone/>
              <a:defRPr/>
            </a:lvl4pPr>
            <a:lvl5pPr marL="1127012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1064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02148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84" y="1165761"/>
            <a:ext cx="10262763" cy="2788709"/>
          </a:xfrm>
          <a:noFill/>
        </p:spPr>
        <p:txBody>
          <a:bodyPr lIns="137095" tIns="137095" rIns="137095" bIns="137095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82" y="3954469"/>
            <a:ext cx="10262765" cy="1874307"/>
          </a:xfrm>
          <a:noFill/>
        </p:spPr>
        <p:txBody>
          <a:bodyPr lIns="137095" tIns="137095" rIns="137095" bIns="137095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27241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84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84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84" y="1165760"/>
            <a:ext cx="10262763" cy="2788709"/>
          </a:xfrm>
          <a:noFill/>
        </p:spPr>
        <p:txBody>
          <a:bodyPr lIns="137095" tIns="137095" rIns="137095" bIns="137095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63564"/>
            <a:ext cx="10262764" cy="1865207"/>
          </a:xfrm>
          <a:noFill/>
        </p:spPr>
        <p:txBody>
          <a:bodyPr lIns="137095" tIns="137095" rIns="137095" bIns="137095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3884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42" tIns="146193" rIns="182742" bIns="14619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199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851716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64"/>
            <a:ext cx="12128721" cy="1859279"/>
          </a:xfrm>
          <a:noFill/>
        </p:spPr>
        <p:txBody>
          <a:bodyPr lIns="137095" tIns="137095" rIns="137095" bIns="137095" anchor="t" anchorCtr="0"/>
          <a:lstStyle>
            <a:lvl1pPr>
              <a:defRPr sz="8771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095" tIns="137095" rIns="137095" bIns="137095">
            <a:noAutofit/>
          </a:bodyPr>
          <a:lstStyle>
            <a:lvl1pPr marL="194128" indent="-19412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23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2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64"/>
            <a:ext cx="12128721" cy="1859279"/>
          </a:xfrm>
          <a:noFill/>
        </p:spPr>
        <p:txBody>
          <a:bodyPr lIns="137095" tIns="137095" rIns="137095" bIns="137095" anchor="t" anchorCtr="0"/>
          <a:lstStyle>
            <a:lvl1pPr>
              <a:defRPr sz="8771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095" tIns="137095" rIns="137095" bIns="137095">
            <a:noAutofit/>
          </a:bodyPr>
          <a:lstStyle>
            <a:lvl1pPr marL="194128" indent="-19412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23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2556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64"/>
            <a:ext cx="12128721" cy="1859279"/>
          </a:xfrm>
          <a:noFill/>
        </p:spPr>
        <p:txBody>
          <a:bodyPr lIns="137095" tIns="137095" rIns="137095" bIns="137095" anchor="t" anchorCtr="0"/>
          <a:lstStyle>
            <a:lvl1pPr>
              <a:defRPr sz="8771" spc="-1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095" tIns="137095" rIns="137095" bIns="137095">
            <a:noAutofit/>
          </a:bodyPr>
          <a:lstStyle>
            <a:lvl1pPr marL="194128" indent="-194128">
              <a:lnSpc>
                <a:spcPct val="80000"/>
              </a:lnSpc>
              <a:buNone/>
              <a:defRPr lang="en-US" sz="204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23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56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64"/>
            <a:ext cx="12128721" cy="1859279"/>
          </a:xfrm>
          <a:noFill/>
        </p:spPr>
        <p:txBody>
          <a:bodyPr lIns="137095" tIns="137095" rIns="137095" bIns="137095" anchor="t" anchorCtr="0"/>
          <a:lstStyle>
            <a:lvl1pPr>
              <a:defRPr sz="8771" spc="-1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095" tIns="137095" rIns="137095" bIns="137095">
            <a:noAutofit/>
          </a:bodyPr>
          <a:lstStyle>
            <a:lvl1pPr marL="194128" indent="-194128">
              <a:lnSpc>
                <a:spcPct val="80000"/>
              </a:lnSpc>
              <a:buNone/>
              <a:defRPr lang="en-US" sz="204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23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5301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64"/>
            <a:ext cx="12128721" cy="1859279"/>
          </a:xfrm>
          <a:noFill/>
        </p:spPr>
        <p:txBody>
          <a:bodyPr lIns="137095" tIns="137095" rIns="137095" bIns="137095" anchor="t" anchorCtr="0"/>
          <a:lstStyle>
            <a:lvl1pPr>
              <a:defRPr sz="8771" spc="-1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095" tIns="137095" rIns="137095" bIns="137095">
            <a:noAutofit/>
          </a:bodyPr>
          <a:lstStyle>
            <a:lvl1pPr marL="194128" indent="-194128">
              <a:lnSpc>
                <a:spcPct val="80000"/>
              </a:lnSpc>
              <a:buNone/>
              <a:defRPr lang="en-US" sz="204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23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47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64"/>
            <a:ext cx="12128721" cy="1859279"/>
          </a:xfrm>
          <a:noFill/>
        </p:spPr>
        <p:txBody>
          <a:bodyPr lIns="137095" tIns="137095" rIns="137095" bIns="137095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095" tIns="137095" rIns="137095" bIns="137095">
            <a:noAutofit/>
          </a:bodyPr>
          <a:lstStyle>
            <a:lvl1pPr marL="194128" indent="-194128">
              <a:lnSpc>
                <a:spcPct val="80000"/>
              </a:lnSpc>
              <a:buNone/>
              <a:defRPr lang="en-US" sz="204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23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342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30" y="1632061"/>
            <a:ext cx="11584484" cy="46630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speaker notes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363077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23" tIns="76161" rIns="152323" bIns="76161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1104505763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59" tIns="38832" rIns="77659" bIns="38832" rtlCol="0" anchor="ctr"/>
          <a:lstStyle/>
          <a:p>
            <a:pPr algn="ctr"/>
            <a:endParaRPr lang="en-US" sz="2244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59" tIns="38832" rIns="77659" bIns="38832" rtlCol="0" anchor="ctr"/>
          <a:lstStyle/>
          <a:p>
            <a:pPr algn="ctr"/>
            <a:endParaRPr lang="en-US" sz="2244"/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59" tIns="38832" rIns="77659" bIns="38832" rtlCol="0" anchor="ctr"/>
          <a:lstStyle/>
          <a:p>
            <a:pPr algn="ctr"/>
            <a:endParaRPr lang="en-US" sz="2244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7" y="2956961"/>
            <a:ext cx="2938889" cy="1080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59" tIns="38832" rIns="77659" bIns="38832" rtlCol="0" anchor="ctr"/>
          <a:lstStyle/>
          <a:p>
            <a:pPr algn="ctr"/>
            <a:endParaRPr lang="en-US" sz="2244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7" y="2956961"/>
            <a:ext cx="2938889" cy="10806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59" tIns="38832" rIns="77659" bIns="38832" rtlCol="0" anchor="ctr"/>
          <a:lstStyle/>
          <a:p>
            <a:pPr algn="ctr"/>
            <a:endParaRPr lang="en-US" sz="2244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7" y="2956961"/>
            <a:ext cx="2938889" cy="1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896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74638" y="6558134"/>
            <a:ext cx="3937000" cy="371475"/>
          </a:xfrm>
        </p:spPr>
        <p:txBody>
          <a:bodyPr/>
          <a:lstStyle/>
          <a:p>
            <a:r>
              <a:rPr lang="en-US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259890" y="6558134"/>
            <a:ext cx="2901950" cy="371475"/>
          </a:xfrm>
        </p:spPr>
        <p:txBody>
          <a:bodyPr/>
          <a:lstStyle/>
          <a:p>
            <a:fld id="{25B1B22E-D3C8-4129-8E85-2E5037E3E69B}" type="slidenum">
              <a:rPr lang="en-US" smtClean="0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</a:rPr>
              <a:pPr/>
              <a:t>‹#›</a:t>
            </a:fld>
            <a:endParaRPr lang="en-US">
              <a:gradFill>
                <a:gsLst>
                  <a:gs pos="0">
                    <a:srgbClr val="DDDDDD">
                      <a:lumMod val="75000"/>
                    </a:srgbClr>
                  </a:gs>
                  <a:gs pos="100000">
                    <a:srgbClr val="DDDDDD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125485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74638" y="6558134"/>
            <a:ext cx="3937000" cy="371475"/>
          </a:xfrm>
        </p:spPr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259889" y="6558134"/>
            <a:ext cx="2901950" cy="371475"/>
          </a:xfrm>
        </p:spPr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8529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3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theme" Target="../theme/theme9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668149"/>
          </a:xfrm>
          <a:prstGeom prst="rect">
            <a:avLst/>
          </a:prstGeom>
        </p:spPr>
        <p:txBody>
          <a:bodyPr vert="horz" wrap="square" lIns="182880" tIns="91440" rIns="91440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3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8" r:id="rId1"/>
    <p:sldLayoutId id="2147485779" r:id="rId2"/>
    <p:sldLayoutId id="2147485780" r:id="rId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0115" y="484954"/>
            <a:ext cx="11176246" cy="65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 Bold" panose="020B0704020202020204" pitchFamily="34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0115" y="1498383"/>
            <a:ext cx="11176246" cy="299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eeza Pro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eeza Pro" charset="0"/>
              </a:rPr>
              <a:t>Second level</a:t>
            </a:r>
          </a:p>
          <a:p>
            <a:pPr lvl="2"/>
            <a:r>
              <a:rPr lang="en-US" altLang="en-US">
                <a:sym typeface="Geeza Pro" charset="0"/>
              </a:rPr>
              <a:t>Third level</a:t>
            </a:r>
          </a:p>
          <a:p>
            <a:pPr lvl="3"/>
            <a:r>
              <a:rPr lang="en-US" altLang="en-US">
                <a:sym typeface="Geeza Pro" charset="0"/>
              </a:rPr>
              <a:t>Fourth level</a:t>
            </a:r>
          </a:p>
          <a:p>
            <a:pPr lvl="4"/>
            <a:r>
              <a:rPr lang="en-US" altLang="en-US">
                <a:sym typeface="Geeza Pro" charset="0"/>
              </a:rPr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D58E69-25F0-4AF4-8C16-F5EF95D9F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84890"/>
            <a:ext cx="708338" cy="709635"/>
          </a:xfrm>
          <a:prstGeom prst="rect">
            <a:avLst/>
          </a:prstGeom>
          <a:solidFill>
            <a:srgbClr val="B12025"/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554596"/>
            <a:fld id="{C9468CE9-3F3D-1446-A027-4B4CDD3883B0}" type="slidenum">
              <a:rPr lang="en-US" smtClean="0"/>
              <a:pPr defTabSz="554596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2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6" r:id="rId1"/>
    <p:sldLayoutId id="2147485537" r:id="rId2"/>
    <p:sldLayoutId id="2147485538" r:id="rId3"/>
    <p:sldLayoutId id="2147485539" r:id="rId4"/>
    <p:sldLayoutId id="2147485540" r:id="rId5"/>
    <p:sldLayoutId id="2147485541" r:id="rId6"/>
    <p:sldLayoutId id="2147485542" r:id="rId7"/>
    <p:sldLayoutId id="2147485543" r:id="rId8"/>
    <p:sldLayoutId id="2147485544" r:id="rId9"/>
    <p:sldLayoutId id="2147485545" r:id="rId10"/>
    <p:sldLayoutId id="2147485546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2938" kern="1200">
          <a:solidFill>
            <a:schemeClr val="tx1"/>
          </a:solidFill>
          <a:latin typeface="+mj-lt"/>
          <a:ea typeface="+mj-ea"/>
          <a:cs typeface="+mj-cs"/>
          <a:sym typeface="Arial Bold" panose="020B07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938">
          <a:solidFill>
            <a:schemeClr val="tx1"/>
          </a:solidFill>
          <a:latin typeface="Arial Bold" panose="020B0704020202020204" pitchFamily="34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938">
          <a:solidFill>
            <a:schemeClr val="tx1"/>
          </a:solidFill>
          <a:latin typeface="Arial Bold" panose="020B0704020202020204" pitchFamily="34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938">
          <a:solidFill>
            <a:schemeClr val="tx1"/>
          </a:solidFill>
          <a:latin typeface="Arial Bold" panose="020B0704020202020204" pitchFamily="34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938">
          <a:solidFill>
            <a:schemeClr val="tx1"/>
          </a:solidFill>
          <a:latin typeface="Arial Bold" panose="020B0704020202020204" pitchFamily="34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5pPr>
      <a:lvl6pPr marL="223845" algn="l" rtl="0" fontAlgn="base">
        <a:spcBef>
          <a:spcPct val="0"/>
        </a:spcBef>
        <a:spcAft>
          <a:spcPct val="0"/>
        </a:spcAft>
        <a:defRPr sz="2938">
          <a:solidFill>
            <a:schemeClr val="tx1"/>
          </a:solidFill>
          <a:latin typeface="Arial Bold" panose="020B0704020202020204" pitchFamily="34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6pPr>
      <a:lvl7pPr marL="447690" algn="l" rtl="0" fontAlgn="base">
        <a:spcBef>
          <a:spcPct val="0"/>
        </a:spcBef>
        <a:spcAft>
          <a:spcPct val="0"/>
        </a:spcAft>
        <a:defRPr sz="2938">
          <a:solidFill>
            <a:schemeClr val="tx1"/>
          </a:solidFill>
          <a:latin typeface="Arial Bold" panose="020B0704020202020204" pitchFamily="34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7pPr>
      <a:lvl8pPr marL="671535" algn="l" rtl="0" fontAlgn="base">
        <a:spcBef>
          <a:spcPct val="0"/>
        </a:spcBef>
        <a:spcAft>
          <a:spcPct val="0"/>
        </a:spcAft>
        <a:defRPr sz="2938">
          <a:solidFill>
            <a:schemeClr val="tx1"/>
          </a:solidFill>
          <a:latin typeface="Arial Bold" panose="020B0704020202020204" pitchFamily="34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8pPr>
      <a:lvl9pPr marL="895380" algn="l" rtl="0" fontAlgn="base">
        <a:spcBef>
          <a:spcPct val="0"/>
        </a:spcBef>
        <a:spcAft>
          <a:spcPct val="0"/>
        </a:spcAft>
        <a:defRPr sz="2938">
          <a:solidFill>
            <a:schemeClr val="tx1"/>
          </a:solidFill>
          <a:latin typeface="Arial Bold" panose="020B0704020202020204" pitchFamily="34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9pPr>
    </p:titleStyle>
    <p:bodyStyle>
      <a:lvl1pPr marL="239390" indent="-133685" algn="l" rtl="0" fontAlgn="base">
        <a:spcBef>
          <a:spcPts val="1665"/>
        </a:spcBef>
        <a:spcAft>
          <a:spcPct val="0"/>
        </a:spcAft>
        <a:buSzPct val="104000"/>
        <a:buFont typeface="Lucida Grande" charset="0"/>
        <a:buChar char="•"/>
        <a:defRPr sz="2546" kern="1200">
          <a:solidFill>
            <a:schemeClr val="tx1"/>
          </a:solidFill>
          <a:latin typeface="+mn-lt"/>
          <a:ea typeface="+mn-ea"/>
          <a:cs typeface="+mn-cs"/>
          <a:sym typeface="Geeza Pro" charset="0"/>
        </a:defRPr>
      </a:lvl1pPr>
      <a:lvl2pPr marL="407274" indent="-133685" algn="l" rtl="0" fontAlgn="base">
        <a:spcBef>
          <a:spcPts val="1665"/>
        </a:spcBef>
        <a:spcAft>
          <a:spcPct val="0"/>
        </a:spcAft>
        <a:buSzPct val="104000"/>
        <a:buFont typeface="Lucida Grande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  <a:sym typeface="Geeza Pro" charset="0"/>
        </a:defRPr>
      </a:lvl2pPr>
      <a:lvl3pPr marL="553395" indent="-111923" algn="l" rtl="0" fontAlgn="base">
        <a:spcBef>
          <a:spcPts val="1665"/>
        </a:spcBef>
        <a:spcAft>
          <a:spcPct val="0"/>
        </a:spcAft>
        <a:buSzPct val="104000"/>
        <a:buFont typeface="Lucida Grande" charset="0"/>
        <a:buChar char="•"/>
        <a:defRPr sz="1763" kern="1200">
          <a:solidFill>
            <a:schemeClr val="tx1"/>
          </a:solidFill>
          <a:latin typeface="+mn-lt"/>
          <a:ea typeface="+mn-ea"/>
          <a:cs typeface="+mn-cs"/>
          <a:sym typeface="Geeza Pro" charset="0"/>
        </a:defRPr>
      </a:lvl3pPr>
      <a:lvl4pPr marL="727497" indent="-111923" algn="l" rtl="0" fontAlgn="base">
        <a:spcBef>
          <a:spcPts val="1665"/>
        </a:spcBef>
        <a:spcAft>
          <a:spcPct val="0"/>
        </a:spcAft>
        <a:buSzPct val="104000"/>
        <a:buFont typeface="Lucida Grande" charset="0"/>
        <a:buChar char="•"/>
        <a:defRPr sz="1763" kern="1200">
          <a:solidFill>
            <a:schemeClr val="tx1"/>
          </a:solidFill>
          <a:latin typeface="+mn-lt"/>
          <a:ea typeface="+mn-ea"/>
          <a:cs typeface="+mn-cs"/>
          <a:sym typeface="Geeza Pro" charset="0"/>
        </a:defRPr>
      </a:lvl4pPr>
      <a:lvl5pPr marL="872841" indent="-89383" algn="l" rtl="0" fontAlgn="base">
        <a:spcBef>
          <a:spcPts val="1665"/>
        </a:spcBef>
        <a:spcAft>
          <a:spcPct val="0"/>
        </a:spcAft>
        <a:buSzPct val="104000"/>
        <a:buFont typeface="Lucida Grande" charset="0"/>
        <a:buChar char="•"/>
        <a:defRPr sz="1567" kern="1200">
          <a:solidFill>
            <a:schemeClr val="tx1"/>
          </a:solidFill>
          <a:latin typeface="+mn-lt"/>
          <a:ea typeface="+mn-ea"/>
          <a:cs typeface="+mn-cs"/>
          <a:sym typeface="Geeza Pro" charset="0"/>
        </a:defRPr>
      </a:lvl5pPr>
      <a:lvl6pPr marL="1231148" indent="-111923" algn="l" defTabSz="447690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1" kern="1200">
          <a:solidFill>
            <a:schemeClr val="tx1"/>
          </a:solidFill>
          <a:latin typeface="+mn-lt"/>
          <a:ea typeface="+mn-ea"/>
          <a:cs typeface="+mn-cs"/>
        </a:defRPr>
      </a:lvl6pPr>
      <a:lvl7pPr marL="1454993" indent="-111923" algn="l" defTabSz="447690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1" kern="1200">
          <a:solidFill>
            <a:schemeClr val="tx1"/>
          </a:solidFill>
          <a:latin typeface="+mn-lt"/>
          <a:ea typeface="+mn-ea"/>
          <a:cs typeface="+mn-cs"/>
        </a:defRPr>
      </a:lvl7pPr>
      <a:lvl8pPr marL="1678838" indent="-111923" algn="l" defTabSz="447690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1" kern="1200">
          <a:solidFill>
            <a:schemeClr val="tx1"/>
          </a:solidFill>
          <a:latin typeface="+mn-lt"/>
          <a:ea typeface="+mn-ea"/>
          <a:cs typeface="+mn-cs"/>
        </a:defRPr>
      </a:lvl8pPr>
      <a:lvl9pPr marL="1902684" indent="-111923" algn="l" defTabSz="447690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7690" rtl="0" eaLnBrk="1" latinLnBrk="0" hangingPunct="1">
        <a:defRPr sz="881" kern="1200">
          <a:solidFill>
            <a:schemeClr val="tx1"/>
          </a:solidFill>
          <a:latin typeface="+mn-lt"/>
          <a:ea typeface="+mn-ea"/>
          <a:cs typeface="+mn-cs"/>
        </a:defRPr>
      </a:lvl1pPr>
      <a:lvl2pPr marL="223845" algn="l" defTabSz="447690" rtl="0" eaLnBrk="1" latinLnBrk="0" hangingPunct="1">
        <a:defRPr sz="881" kern="1200">
          <a:solidFill>
            <a:schemeClr val="tx1"/>
          </a:solidFill>
          <a:latin typeface="+mn-lt"/>
          <a:ea typeface="+mn-ea"/>
          <a:cs typeface="+mn-cs"/>
        </a:defRPr>
      </a:lvl2pPr>
      <a:lvl3pPr marL="447690" algn="l" defTabSz="447690" rtl="0" eaLnBrk="1" latinLnBrk="0" hangingPunct="1">
        <a:defRPr sz="881" kern="1200">
          <a:solidFill>
            <a:schemeClr val="tx1"/>
          </a:solidFill>
          <a:latin typeface="+mn-lt"/>
          <a:ea typeface="+mn-ea"/>
          <a:cs typeface="+mn-cs"/>
        </a:defRPr>
      </a:lvl3pPr>
      <a:lvl4pPr marL="671535" algn="l" defTabSz="447690" rtl="0" eaLnBrk="1" latinLnBrk="0" hangingPunct="1">
        <a:defRPr sz="881" kern="1200">
          <a:solidFill>
            <a:schemeClr val="tx1"/>
          </a:solidFill>
          <a:latin typeface="+mn-lt"/>
          <a:ea typeface="+mn-ea"/>
          <a:cs typeface="+mn-cs"/>
        </a:defRPr>
      </a:lvl4pPr>
      <a:lvl5pPr marL="895380" algn="l" defTabSz="447690" rtl="0" eaLnBrk="1" latinLnBrk="0" hangingPunct="1">
        <a:defRPr sz="881" kern="1200">
          <a:solidFill>
            <a:schemeClr val="tx1"/>
          </a:solidFill>
          <a:latin typeface="+mn-lt"/>
          <a:ea typeface="+mn-ea"/>
          <a:cs typeface="+mn-cs"/>
        </a:defRPr>
      </a:lvl5pPr>
      <a:lvl6pPr marL="1119226" algn="l" defTabSz="447690" rtl="0" eaLnBrk="1" latinLnBrk="0" hangingPunct="1">
        <a:defRPr sz="881" kern="1200">
          <a:solidFill>
            <a:schemeClr val="tx1"/>
          </a:solidFill>
          <a:latin typeface="+mn-lt"/>
          <a:ea typeface="+mn-ea"/>
          <a:cs typeface="+mn-cs"/>
        </a:defRPr>
      </a:lvl6pPr>
      <a:lvl7pPr marL="1343071" algn="l" defTabSz="447690" rtl="0" eaLnBrk="1" latinLnBrk="0" hangingPunct="1">
        <a:defRPr sz="881" kern="1200">
          <a:solidFill>
            <a:schemeClr val="tx1"/>
          </a:solidFill>
          <a:latin typeface="+mn-lt"/>
          <a:ea typeface="+mn-ea"/>
          <a:cs typeface="+mn-cs"/>
        </a:defRPr>
      </a:lvl7pPr>
      <a:lvl8pPr marL="1566916" algn="l" defTabSz="447690" rtl="0" eaLnBrk="1" latinLnBrk="0" hangingPunct="1">
        <a:defRPr sz="881" kern="1200">
          <a:solidFill>
            <a:schemeClr val="tx1"/>
          </a:solidFill>
          <a:latin typeface="+mn-lt"/>
          <a:ea typeface="+mn-ea"/>
          <a:cs typeface="+mn-cs"/>
        </a:defRPr>
      </a:lvl8pPr>
      <a:lvl9pPr marL="1790761" algn="l" defTabSz="447690" rtl="0" eaLnBrk="1" latinLnBrk="0" hangingPunct="1">
        <a:defRPr sz="8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bg1"/>
                </a:solidFill>
              </a:defRPr>
            </a:lvl1pPr>
          </a:lstStyle>
          <a:p>
            <a:fld id="{399A4D1D-AA27-434F-857A-6CD85676BF87}" type="datetimeFigureOut">
              <a:rPr lang="en-US" smtClean="0"/>
              <a:pPr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bg1"/>
                </a:solidFill>
              </a:defRPr>
            </a:lvl1pPr>
          </a:lstStyle>
          <a:p>
            <a:fld id="{A7F99370-00E9-479B-84B4-4B94A6BFFD5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2" r:id="rId1"/>
    <p:sldLayoutId id="2147485573" r:id="rId2"/>
    <p:sldLayoutId id="2147485574" r:id="rId3"/>
    <p:sldLayoutId id="2147485575" r:id="rId4"/>
    <p:sldLayoutId id="2147485576" r:id="rId5"/>
    <p:sldLayoutId id="2147485577" r:id="rId6"/>
    <p:sldLayoutId id="2147485578" r:id="rId7"/>
    <p:sldLayoutId id="2147485579" r:id="rId8"/>
    <p:sldLayoutId id="2147485580" r:id="rId9"/>
    <p:sldLayoutId id="2147485581" r:id="rId10"/>
    <p:sldLayoutId id="2147485582" r:id="rId11"/>
    <p:sldLayoutId id="2147485583" r:id="rId12"/>
    <p:sldLayoutId id="2147485584" r:id="rId13"/>
    <p:sldLayoutId id="2147485585" r:id="rId14"/>
    <p:sldLayoutId id="2147485586" r:id="rId15"/>
    <p:sldLayoutId id="2147485588" r:id="rId16"/>
    <p:sldLayoutId id="2147485589" r:id="rId17"/>
    <p:sldLayoutId id="2147485590" r:id="rId18"/>
    <p:sldLayoutId id="2147485591" r:id="rId19"/>
    <p:sldLayoutId id="2147485778" r:id="rId20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bg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bg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bg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45FCE-CBBC-4DAF-856F-E56054D8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65C0E-4C2E-412E-AF2A-653E80A65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F934-BA97-44A4-A612-3FE6FA150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0290D-70C2-45C9-972C-2915B5528BF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2203-E095-41EE-B63B-4146A9D71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4B872-C8D7-459A-84E5-AA02ACC5C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6754A-4899-4D23-B176-0C7D17863F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B241C-E18D-47A0-B9D8-8CFD9DA2A0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b="13968"/>
          <a:stretch/>
        </p:blipFill>
        <p:spPr>
          <a:xfrm>
            <a:off x="1764" y="0"/>
            <a:ext cx="12434711" cy="101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7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94" r:id="rId1"/>
    <p:sldLayoutId id="2147485595" r:id="rId2"/>
    <p:sldLayoutId id="2147485596" r:id="rId3"/>
    <p:sldLayoutId id="2147485597" r:id="rId4"/>
    <p:sldLayoutId id="2147485598" r:id="rId5"/>
    <p:sldLayoutId id="2147485599" r:id="rId6"/>
    <p:sldLayoutId id="2147485600" r:id="rId7"/>
    <p:sldLayoutId id="2147485601" r:id="rId8"/>
    <p:sldLayoutId id="2147485602" r:id="rId9"/>
    <p:sldLayoutId id="2147485603" r:id="rId10"/>
    <p:sldLayoutId id="214748560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2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9" r:id="rId1"/>
    <p:sldLayoutId id="2147485620" r:id="rId2"/>
    <p:sldLayoutId id="2147485621" r:id="rId3"/>
    <p:sldLayoutId id="2147485622" r:id="rId4"/>
    <p:sldLayoutId id="2147485623" r:id="rId5"/>
    <p:sldLayoutId id="2147485624" r:id="rId6"/>
    <p:sldLayoutId id="2147485625" r:id="rId7"/>
    <p:sldLayoutId id="2147485626" r:id="rId8"/>
    <p:sldLayoutId id="2147485627" r:id="rId9"/>
    <p:sldLayoutId id="2147485628" r:id="rId10"/>
    <p:sldLayoutId id="2147485629" r:id="rId11"/>
    <p:sldLayoutId id="2147485630" r:id="rId12"/>
    <p:sldLayoutId id="2147485631" r:id="rId13"/>
    <p:sldLayoutId id="2147485632" r:id="rId14"/>
    <p:sldLayoutId id="2147485633" r:id="rId15"/>
    <p:sldLayoutId id="2147485634" r:id="rId16"/>
    <p:sldLayoutId id="2147485635" r:id="rId17"/>
    <p:sldLayoutId id="2147485636" r:id="rId18"/>
    <p:sldLayoutId id="2147485637" r:id="rId19"/>
    <p:sldLayoutId id="2147485638" r:id="rId20"/>
    <p:sldLayoutId id="2147485639" r:id="rId21"/>
    <p:sldLayoutId id="2147485640" r:id="rId22"/>
    <p:sldLayoutId id="2147485641" r:id="rId23"/>
    <p:sldLayoutId id="2147485642" r:id="rId24"/>
    <p:sldLayoutId id="2147485643" r:id="rId25"/>
    <p:sldLayoutId id="2147485644" r:id="rId26"/>
    <p:sldLayoutId id="2147485645" r:id="rId27"/>
  </p:sldLayoutIdLst>
  <p:transition>
    <p:fade/>
  </p:transition>
  <p:txStyles>
    <p:titleStyle>
      <a:lvl1pPr algn="l" defTabSz="93270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85" marR="0" indent="-342885" algn="l" defTabSz="93270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75" marR="0" indent="-241290" algn="l" defTabSz="93270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66" marR="0" indent="-228590" algn="l" defTabSz="93270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56" marR="0" indent="-228590" algn="l" defTabSz="93270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46" marR="0" indent="-228590" algn="l" defTabSz="93270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30" indent="-233176" algn="l" defTabSz="93270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282" indent="-233176" algn="l" defTabSz="93270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33" indent="-233176" algn="l" defTabSz="93270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985" indent="-233176" algn="l" defTabSz="93270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1" algn="l" defTabSz="9327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02" algn="l" defTabSz="9327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53" algn="l" defTabSz="9327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04" algn="l" defTabSz="9327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56" algn="l" defTabSz="9327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06" algn="l" defTabSz="9327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456" algn="l" defTabSz="9327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09" algn="l" defTabSz="9327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668149"/>
          </a:xfrm>
          <a:prstGeom prst="rect">
            <a:avLst/>
          </a:prstGeom>
        </p:spPr>
        <p:txBody>
          <a:bodyPr vert="horz" wrap="square" lIns="182880" tIns="91440" rIns="91440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05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668149"/>
          </a:xfrm>
          <a:prstGeom prst="rect">
            <a:avLst/>
          </a:prstGeom>
        </p:spPr>
        <p:txBody>
          <a:bodyPr vert="horz" wrap="square" lIns="182880" tIns="91440" rIns="91440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5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0" r:id="rId1"/>
    <p:sldLayoutId id="2147485742" r:id="rId2"/>
    <p:sldLayoutId id="2147485743" r:id="rId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668149"/>
          </a:xfrm>
          <a:prstGeom prst="rect">
            <a:avLst/>
          </a:prstGeom>
        </p:spPr>
        <p:txBody>
          <a:bodyPr vert="horz" wrap="square" lIns="182880" tIns="91440" rIns="91440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5" r:id="rId1"/>
    <p:sldLayoutId id="2147485747" r:id="rId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19890" tIns="152286" rIns="53300" bIns="53300" rtlCol="0" anchor="ctr">
            <a:normAutofit/>
          </a:bodyPr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09124" y="6606832"/>
            <a:ext cx="8550077" cy="387694"/>
          </a:xfrm>
          <a:prstGeom prst="rect">
            <a:avLst/>
          </a:prstGeom>
        </p:spPr>
        <p:txBody>
          <a:bodyPr vert="horz" lIns="76143" tIns="38074" rIns="76143" bIns="38074" rtlCol="0" anchor="ctr"/>
          <a:lstStyle>
            <a:lvl1pPr algn="l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8" y="1632063"/>
            <a:ext cx="12128721" cy="4650299"/>
          </a:xfrm>
          <a:prstGeom prst="rect">
            <a:avLst/>
          </a:prstGeom>
        </p:spPr>
        <p:txBody>
          <a:bodyPr vert="horz" lIns="182795" tIns="91397" rIns="182795" bIns="4569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659197" y="6606837"/>
            <a:ext cx="777278" cy="387693"/>
          </a:xfrm>
          <a:prstGeom prst="rect">
            <a:avLst/>
          </a:prstGeom>
        </p:spPr>
        <p:txBody>
          <a:bodyPr vert="horz" lIns="91397" tIns="45698" rIns="91397" bIns="45698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FAADACFB-7C71-4E89-89D2-7BBA40B7BF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0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50" r:id="rId1"/>
    <p:sldLayoutId id="2147485751" r:id="rId2"/>
    <p:sldLayoutId id="2147485752" r:id="rId3"/>
    <p:sldLayoutId id="2147485753" r:id="rId4"/>
    <p:sldLayoutId id="2147485754" r:id="rId5"/>
    <p:sldLayoutId id="2147485755" r:id="rId6"/>
    <p:sldLayoutId id="2147485756" r:id="rId7"/>
    <p:sldLayoutId id="2147485757" r:id="rId8"/>
    <p:sldLayoutId id="2147485758" r:id="rId9"/>
    <p:sldLayoutId id="2147485759" r:id="rId10"/>
    <p:sldLayoutId id="2147485760" r:id="rId11"/>
    <p:sldLayoutId id="2147485761" r:id="rId12"/>
    <p:sldLayoutId id="2147485762" r:id="rId13"/>
    <p:sldLayoutId id="2147485763" r:id="rId14"/>
    <p:sldLayoutId id="2147485764" r:id="rId15"/>
    <p:sldLayoutId id="2147485765" r:id="rId16"/>
    <p:sldLayoutId id="2147485766" r:id="rId17"/>
    <p:sldLayoutId id="2147485767" r:id="rId18"/>
    <p:sldLayoutId id="2147485768" r:id="rId19"/>
    <p:sldLayoutId id="2147485769" r:id="rId20"/>
    <p:sldLayoutId id="2147485770" r:id="rId21"/>
    <p:sldLayoutId id="2147485771" r:id="rId22"/>
    <p:sldLayoutId id="2147485772" r:id="rId23"/>
    <p:sldLayoutId id="2147485773" r:id="rId24"/>
    <p:sldLayoutId id="2147485774" r:id="rId25"/>
    <p:sldLayoutId id="2147485775" r:id="rId26"/>
    <p:sldLayoutId id="2147485776" r:id="rId27"/>
    <p:sldLayoutId id="2147485777" r:id="rId28"/>
  </p:sldLayoutIdLst>
  <p:transition>
    <p:fade/>
  </p:transition>
  <p:hf hdr="0" ftr="0" dt="0"/>
  <p:txStyles>
    <p:titleStyle>
      <a:lvl1pPr marL="0" algn="l" defTabSz="110923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23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317" indent="-198172" algn="l" defTabSz="110923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505" indent="-176600" algn="l" defTabSz="110923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7691" indent="-180646" algn="l" defTabSz="110923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352" indent="-183341" algn="l" defTabSz="110923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0404" indent="-277309" algn="l" defTabSz="110923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5020" indent="-277309" algn="l" defTabSz="110923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59641" indent="-277309" algn="l" defTabSz="110923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4258" indent="-277309" algn="l" defTabSz="110923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23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620" algn="l" defTabSz="110923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238" algn="l" defTabSz="110923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3857" algn="l" defTabSz="110923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8474" algn="l" defTabSz="110923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3093" algn="l" defTabSz="110923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7711" algn="l" defTabSz="110923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2330" algn="l" defTabSz="110923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6948" algn="l" defTabSz="110923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2">
          <p15:clr>
            <a:srgbClr val="5ACBF0"/>
          </p15:clr>
        </p15:guide>
        <p15:guide id="2" pos="2976">
          <p15:clr>
            <a:srgbClr val="5ACBF0"/>
          </p15:clr>
        </p15:guide>
        <p15:guide id="3" pos="2400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8">
          <p15:clr>
            <a:srgbClr val="5ACBF0"/>
          </p15:clr>
        </p15:guide>
        <p15:guide id="9" pos="4704">
          <p15:clr>
            <a:srgbClr val="5ACBF0"/>
          </p15:clr>
        </p15:guide>
        <p15:guide id="10" pos="5280">
          <p15:clr>
            <a:srgbClr val="5ACBF0"/>
          </p15:clr>
        </p15:guide>
        <p15:guide id="11" pos="5857">
          <p15:clr>
            <a:srgbClr val="5ACBF0"/>
          </p15:clr>
        </p15:guide>
        <p15:guide id="12" pos="6433">
          <p15:clr>
            <a:srgbClr val="5ACBF0"/>
          </p15:clr>
        </p15:guide>
        <p15:guide id="13" pos="7009">
          <p15:clr>
            <a:srgbClr val="5ACBF0"/>
          </p15:clr>
        </p15:guide>
        <p15:guide id="14" pos="7585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9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40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0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mailto:Larissa@frequencyfoundry.com" TargetMode="External"/><Relationship Id="rId5" Type="http://schemas.openxmlformats.org/officeDocument/2006/relationships/hyperlink" Target="mailto:Lyndsay@frequencyfoundry.com" TargetMode="External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942C79A-17DB-4135-88E8-C32E712F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14" y="-1"/>
            <a:ext cx="12465808" cy="699452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68F0225-4D0D-4F65-964A-1BF85077313C}"/>
              </a:ext>
            </a:extLst>
          </p:cNvPr>
          <p:cNvGrpSpPr/>
          <p:nvPr/>
        </p:nvGrpSpPr>
        <p:grpSpPr>
          <a:xfrm>
            <a:off x="6902056" y="230686"/>
            <a:ext cx="6028511" cy="2045872"/>
            <a:chOff x="4657621" y="-89383"/>
            <a:chExt cx="6943725" cy="2334257"/>
          </a:xfrm>
        </p:grpSpPr>
        <p:pic>
          <p:nvPicPr>
            <p:cNvPr id="5" name="Picture 4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6F83B9B-3206-4B65-82EE-F2560F666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68574"/>
              <a:ext cx="4867275" cy="876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5CA007-7FF9-4098-9773-A95049F4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7621" y="-89383"/>
              <a:ext cx="6943725" cy="2181225"/>
            </a:xfrm>
            <a:prstGeom prst="rect">
              <a:avLst/>
            </a:prstGeom>
          </p:spPr>
        </p:pic>
      </p:grpSp>
      <p:pic>
        <p:nvPicPr>
          <p:cNvPr id="7" name="Picture 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32B0F35D-08FF-4D8D-A37C-4B7056C9C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305" y="181849"/>
            <a:ext cx="2394296" cy="20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90DF-8126-4057-A1D2-CDD701CB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Are We Trying To Solve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4723-DD27-4B21-86B4-7C3D347FC9C1}"/>
              </a:ext>
            </a:extLst>
          </p:cNvPr>
          <p:cNvSpPr/>
          <p:nvPr/>
        </p:nvSpPr>
        <p:spPr>
          <a:xfrm>
            <a:off x="1379607" y="3035597"/>
            <a:ext cx="96772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IT STARTS WITH THE SALES TEAM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14804-D7FE-40D6-A72D-924AE5932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B67541-4A4D-4EC3-B9E1-BEE0F7659974}"/>
              </a:ext>
            </a:extLst>
          </p:cNvPr>
          <p:cNvSpPr txBox="1">
            <a:spLocks/>
          </p:cNvSpPr>
          <p:nvPr/>
        </p:nvSpPr>
        <p:spPr bwMode="auto">
          <a:xfrm>
            <a:off x="615690" y="1181077"/>
            <a:ext cx="11176246" cy="299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239390" indent="-133685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2546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1pPr>
            <a:lvl2pPr marL="407274" indent="-133685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215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2pPr>
            <a:lvl3pPr marL="553395" indent="-111923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1763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3pPr>
            <a:lvl4pPr marL="727497" indent="-111923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1763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4pPr>
            <a:lvl5pPr marL="872841" indent="-89383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1567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5pPr>
            <a:lvl6pPr marL="1231148" indent="-111923" algn="l" defTabSz="447690" rtl="0" eaLnBrk="1" latinLnBrk="0" hangingPunct="1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defRPr sz="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54993" indent="-111923" algn="l" defTabSz="447690" rtl="0" eaLnBrk="1" latinLnBrk="0" hangingPunct="1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defRPr sz="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78838" indent="-111923" algn="l" defTabSz="447690" rtl="0" eaLnBrk="1" latinLnBrk="0" hangingPunct="1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defRPr sz="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02684" indent="-111923" algn="l" defTabSz="447690" rtl="0" eaLnBrk="1" latinLnBrk="0" hangingPunct="1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defRPr sz="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5410" indent="0" defTabSz="914400">
              <a:buFont typeface="Lucida Grande" charset="0"/>
              <a:buNone/>
            </a:pPr>
            <a:r>
              <a:rPr lang="en-US" sz="3200"/>
              <a:t>What led the organization to believing CRM is the answer?</a:t>
            </a:r>
          </a:p>
          <a:p>
            <a:pPr marL="105410" indent="0" defTabSz="914400">
              <a:buFont typeface="Lucida Grande" charset="0"/>
              <a:buNone/>
            </a:pPr>
            <a:r>
              <a:rPr lang="en-US" sz="3200"/>
              <a:t>What do you already know?</a:t>
            </a:r>
          </a:p>
          <a:p>
            <a:pPr marL="105410" indent="0" defTabSz="914400" fontAlgn="ctr">
              <a:buFont typeface="Lucida Grande" charset="0"/>
              <a:buNone/>
            </a:pPr>
            <a:r>
              <a:rPr lang="en-US" sz="3200"/>
              <a:t>What are their pain points?</a:t>
            </a:r>
          </a:p>
          <a:p>
            <a:pPr marL="105410" indent="0" defTabSz="914400" fontAlgn="ctr">
              <a:buFont typeface="Lucida Grande" charset="0"/>
              <a:buNone/>
            </a:pPr>
            <a:r>
              <a:rPr lang="en-US" sz="3200"/>
              <a:t>Who are the planned end user groups?</a:t>
            </a:r>
          </a:p>
          <a:p>
            <a:pPr marL="105410" indent="0" defTabSz="914400" fontAlgn="ctr">
              <a:buFont typeface="Lucida Grande" charset="0"/>
              <a:buNone/>
            </a:pPr>
            <a:r>
              <a:rPr lang="en-US" sz="3200"/>
              <a:t>What does a day in the life look like for each group?</a:t>
            </a:r>
          </a:p>
          <a:p>
            <a:pPr marL="105410" indent="0" defTabSz="914400" fontAlgn="ctr">
              <a:buFont typeface="Lucida Grande" charset="0"/>
              <a:buNone/>
            </a:pPr>
            <a:r>
              <a:rPr lang="en-US" sz="3200"/>
              <a:t>Current state: what systems are being used now?</a:t>
            </a:r>
          </a:p>
          <a:p>
            <a:pPr marL="105410" indent="0" defTabSz="914400">
              <a:buFont typeface="Lucida Grande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026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90DF-8126-4057-A1D2-CDD701CB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3972-64D0-4EAA-8F37-EF6FD1097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939" y="1091770"/>
            <a:ext cx="5380637" cy="2990548"/>
          </a:xfrm>
        </p:spPr>
        <p:txBody>
          <a:bodyPr/>
          <a:lstStyle/>
          <a:p>
            <a:pPr marL="105705" indent="0">
              <a:buNone/>
            </a:pPr>
            <a:r>
              <a:rPr lang="en-US" dirty="0"/>
              <a:t>Evaluating attitudes </a:t>
            </a:r>
          </a:p>
          <a:p>
            <a:pPr marL="105705" indent="0">
              <a:buNone/>
            </a:pPr>
            <a:r>
              <a:rPr lang="en-US" dirty="0"/>
              <a:t>Enterprise readiness </a:t>
            </a:r>
          </a:p>
          <a:p>
            <a:pPr marL="105705" indent="0">
              <a:buNone/>
            </a:pPr>
            <a:r>
              <a:rPr lang="en-US" dirty="0"/>
              <a:t>Overall feeling toward this project </a:t>
            </a:r>
          </a:p>
          <a:p>
            <a:pPr marL="105705" indent="0">
              <a:buNone/>
            </a:pPr>
            <a:r>
              <a:rPr lang="en-US" dirty="0"/>
              <a:t>Potential stakeholder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6046D-142B-4EB8-89DD-7AC40365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843130"/>
            <a:ext cx="10075024" cy="226761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BCFD4-5BF3-4CAC-994C-05B4538EFEE5}"/>
              </a:ext>
            </a:extLst>
          </p:cNvPr>
          <p:cNvSpPr txBox="1">
            <a:spLocks/>
          </p:cNvSpPr>
          <p:nvPr/>
        </p:nvSpPr>
        <p:spPr bwMode="auto">
          <a:xfrm>
            <a:off x="1302616" y="1330957"/>
            <a:ext cx="4509445" cy="299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239390" indent="-133685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2546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1pPr>
            <a:lvl2pPr marL="407274" indent="-133685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215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2pPr>
            <a:lvl3pPr marL="553395" indent="-111923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1763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3pPr>
            <a:lvl4pPr marL="727497" indent="-111923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1763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4pPr>
            <a:lvl5pPr marL="872841" indent="-89383" algn="l" rtl="0" fontAlgn="base">
              <a:spcBef>
                <a:spcPts val="1665"/>
              </a:spcBef>
              <a:spcAft>
                <a:spcPct val="0"/>
              </a:spcAft>
              <a:buSzPct val="104000"/>
              <a:buFont typeface="Lucida Grande" charset="0"/>
              <a:buChar char="•"/>
              <a:defRPr sz="1567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eeza Pro" charset="0"/>
              </a:defRPr>
            </a:lvl5pPr>
            <a:lvl6pPr marL="1231148" indent="-111923" algn="l" defTabSz="447690" rtl="0" eaLnBrk="1" latinLnBrk="0" hangingPunct="1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defRPr sz="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54993" indent="-111923" algn="l" defTabSz="447690" rtl="0" eaLnBrk="1" latinLnBrk="0" hangingPunct="1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defRPr sz="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78838" indent="-111923" algn="l" defTabSz="447690" rtl="0" eaLnBrk="1" latinLnBrk="0" hangingPunct="1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defRPr sz="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02684" indent="-111923" algn="l" defTabSz="447690" rtl="0" eaLnBrk="1" latinLnBrk="0" hangingPunct="1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defRPr sz="8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5705" indent="0" defTabSz="914400">
              <a:buFont typeface="Lucida Grande" charset="0"/>
              <a:buNone/>
            </a:pPr>
            <a:r>
              <a:rPr lang="en-US" dirty="0"/>
              <a:t>Sponsors</a:t>
            </a:r>
          </a:p>
          <a:p>
            <a:pPr marL="105705" indent="0" defTabSz="914400">
              <a:buFont typeface="Lucida Grande" charset="0"/>
              <a:buNone/>
            </a:pPr>
            <a:r>
              <a:rPr lang="en-US" dirty="0"/>
              <a:t>SME’s</a:t>
            </a:r>
          </a:p>
          <a:p>
            <a:pPr marL="105705" indent="0" defTabSz="914400">
              <a:buFont typeface="Lucida Grande" charset="0"/>
              <a:buNone/>
            </a:pPr>
            <a:r>
              <a:rPr lang="en-US" dirty="0"/>
              <a:t>IT</a:t>
            </a:r>
          </a:p>
          <a:p>
            <a:pPr marL="105705" indent="0" defTabSz="914400">
              <a:buFont typeface="Lucida Grande" charset="0"/>
              <a:buNone/>
            </a:pPr>
            <a:r>
              <a:rPr lang="en-US" dirty="0"/>
              <a:t>Others?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F146A14-EA5B-4359-A27B-C70666C2B6F1}"/>
              </a:ext>
            </a:extLst>
          </p:cNvPr>
          <p:cNvSpPr/>
          <p:nvPr/>
        </p:nvSpPr>
        <p:spPr bwMode="auto">
          <a:xfrm>
            <a:off x="3836576" y="1677176"/>
            <a:ext cx="2363700" cy="1379576"/>
          </a:xfrm>
          <a:prstGeom prst="rightArrow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03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8E0F-D56F-4789-BFAB-951C4205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&amp; Managing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63ED-0B3B-48F0-933D-89268DF82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Requirements that come from the RFP: Validation is key!</a:t>
            </a:r>
          </a:p>
          <a:p>
            <a:pPr marL="419710" lvl="2" indent="0">
              <a:buNone/>
            </a:pPr>
            <a:r>
              <a:rPr lang="en-US" sz="2800" dirty="0"/>
              <a:t>	What it involves</a:t>
            </a:r>
          </a:p>
          <a:p>
            <a:pPr marL="419710" lvl="2" indent="0" fontAlgn="ctr">
              <a:buNone/>
            </a:pPr>
            <a:r>
              <a:rPr lang="en-US" sz="2800" dirty="0"/>
              <a:t>	Ownership</a:t>
            </a:r>
          </a:p>
          <a:p>
            <a:pPr marL="419710" lvl="2" indent="0" fontAlgn="ctr">
              <a:buNone/>
            </a:pPr>
            <a:r>
              <a:rPr lang="en-US" sz="2800" dirty="0"/>
              <a:t>	What process they fit into </a:t>
            </a:r>
          </a:p>
          <a:p>
            <a:r>
              <a:rPr lang="en-US" sz="2800" dirty="0"/>
              <a:t>Why it's important?</a:t>
            </a:r>
          </a:p>
          <a:p>
            <a:pPr marL="273589" lvl="1" indent="0" fontAlgn="ctr">
              <a:buNone/>
            </a:pPr>
            <a:r>
              <a:rPr lang="en-US" sz="2800" dirty="0"/>
              <a:t>	Creating alignment </a:t>
            </a:r>
          </a:p>
          <a:p>
            <a:pPr marL="273589" lvl="1" indent="0" fontAlgn="ctr">
              <a:buNone/>
            </a:pPr>
            <a:r>
              <a:rPr lang="en-US" sz="2800" dirty="0"/>
              <a:t>	Identifying unknown stakeholders</a:t>
            </a:r>
          </a:p>
          <a:p>
            <a:pPr marL="105705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57224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8E0F-D56F-4789-BFAB-951C4205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&amp; Managing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63ED-0B3B-48F0-933D-89268DF82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14" y="1498751"/>
            <a:ext cx="11176246" cy="2990548"/>
          </a:xfrm>
        </p:spPr>
        <p:txBody>
          <a:bodyPr/>
          <a:lstStyle/>
          <a:p>
            <a:r>
              <a:rPr lang="en-US" sz="2800" dirty="0"/>
              <a:t>Eliciting Requirements: Surveys, Interviews, Workshops</a:t>
            </a:r>
          </a:p>
          <a:p>
            <a:r>
              <a:rPr lang="en-US" sz="2800" dirty="0"/>
              <a:t>Speak their language</a:t>
            </a:r>
          </a:p>
          <a:p>
            <a:r>
              <a:rPr lang="en-US" sz="2800" dirty="0"/>
              <a:t>What will you do with the information you collect?</a:t>
            </a:r>
          </a:p>
          <a:p>
            <a:pPr marL="105705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32360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8E0F-D56F-4789-BFAB-951C4205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&amp; Managing Requirements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A82FACC-DE88-41C9-A819-4C39450C5D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697989"/>
              </p:ext>
            </p:extLst>
          </p:nvPr>
        </p:nvGraphicFramePr>
        <p:xfrm>
          <a:off x="630237" y="1498600"/>
          <a:ext cx="11354239" cy="4337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988780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6EF9-2C7A-4E86-8AAA-743C29AE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Is Key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3DA8798-ADE5-4820-9B9D-23745E01D9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3204858"/>
              </p:ext>
            </p:extLst>
          </p:nvPr>
        </p:nvGraphicFramePr>
        <p:xfrm>
          <a:off x="979714" y="484954"/>
          <a:ext cx="9384015" cy="5775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22447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6EF9-2C7A-4E86-8AAA-743C29AE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6EC5-6F12-42FC-96FB-C849C4D1E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Testing &amp; Variance Report</a:t>
            </a:r>
          </a:p>
          <a:p>
            <a:r>
              <a:rPr lang="en-US" dirty="0"/>
              <a:t>Internal testing: Mockups are the key</a:t>
            </a:r>
          </a:p>
          <a:p>
            <a:pPr marL="105705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A623C3-0052-4BCF-9131-6FAB925FC55D}"/>
              </a:ext>
            </a:extLst>
          </p:cNvPr>
          <p:cNvGrpSpPr/>
          <p:nvPr/>
        </p:nvGrpSpPr>
        <p:grpSpPr>
          <a:xfrm>
            <a:off x="6613820" y="1498383"/>
            <a:ext cx="1878352" cy="1878352"/>
            <a:chOff x="3755387" y="247265"/>
            <a:chExt cx="1878352" cy="1878352"/>
          </a:xfrm>
        </p:grpSpPr>
        <p:sp>
          <p:nvSpPr>
            <p:cNvPr id="16" name="Partial Circle 15">
              <a:extLst>
                <a:ext uri="{FF2B5EF4-FFF2-40B4-BE49-F238E27FC236}">
                  <a16:creationId xmlns:a16="http://schemas.microsoft.com/office/drawing/2014/main" id="{6D803465-C5F4-44E6-A148-B436152822D5}"/>
                </a:ext>
              </a:extLst>
            </p:cNvPr>
            <p:cNvSpPr/>
            <p:nvPr/>
          </p:nvSpPr>
          <p:spPr>
            <a:xfrm>
              <a:off x="3755387" y="247265"/>
              <a:ext cx="1878352" cy="1878352"/>
            </a:xfrm>
            <a:prstGeom prst="pieWedg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rtial Circle 4">
              <a:extLst>
                <a:ext uri="{FF2B5EF4-FFF2-40B4-BE49-F238E27FC236}">
                  <a16:creationId xmlns:a16="http://schemas.microsoft.com/office/drawing/2014/main" id="{AA1A7A90-9408-43AF-9AFD-C2E93A28AE90}"/>
                </a:ext>
              </a:extLst>
            </p:cNvPr>
            <p:cNvSpPr txBox="1"/>
            <p:nvPr/>
          </p:nvSpPr>
          <p:spPr>
            <a:xfrm>
              <a:off x="4305544" y="797422"/>
              <a:ext cx="1328195" cy="1328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1</a:t>
              </a:r>
              <a:r>
                <a:rPr lang="en-US" sz="1500" kern="1200" baseline="30000" dirty="0"/>
                <a:t>st</a:t>
              </a:r>
              <a:r>
                <a:rPr lang="en-US" sz="1500" kern="1200" dirty="0"/>
                <a:t> round regression testing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B111A4-405F-4F81-A07A-CBF12ECFDC93}"/>
              </a:ext>
            </a:extLst>
          </p:cNvPr>
          <p:cNvGrpSpPr/>
          <p:nvPr/>
        </p:nvGrpSpPr>
        <p:grpSpPr>
          <a:xfrm>
            <a:off x="8578932" y="1498383"/>
            <a:ext cx="1878352" cy="1878352"/>
            <a:chOff x="5720499" y="247265"/>
            <a:chExt cx="1878352" cy="1878352"/>
          </a:xfrm>
        </p:grpSpPr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A5BBCFA5-B10C-4557-AF7F-4EBA4305AC61}"/>
                </a:ext>
              </a:extLst>
            </p:cNvPr>
            <p:cNvSpPr/>
            <p:nvPr/>
          </p:nvSpPr>
          <p:spPr>
            <a:xfrm rot="5400000">
              <a:off x="5720499" y="247265"/>
              <a:ext cx="1878352" cy="1878352"/>
            </a:xfrm>
            <a:prstGeom prst="pieWedg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rtial Circle 6">
              <a:extLst>
                <a:ext uri="{FF2B5EF4-FFF2-40B4-BE49-F238E27FC236}">
                  <a16:creationId xmlns:a16="http://schemas.microsoft.com/office/drawing/2014/main" id="{09D0EFF2-0023-4979-ABD9-4A82028A90C4}"/>
                </a:ext>
              </a:extLst>
            </p:cNvPr>
            <p:cNvSpPr txBox="1"/>
            <p:nvPr/>
          </p:nvSpPr>
          <p:spPr>
            <a:xfrm>
              <a:off x="5720499" y="797422"/>
              <a:ext cx="1328195" cy="1328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Defect Fixes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AD08C8-BD5E-47C3-BFA0-3DB73C751454}"/>
              </a:ext>
            </a:extLst>
          </p:cNvPr>
          <p:cNvGrpSpPr/>
          <p:nvPr/>
        </p:nvGrpSpPr>
        <p:grpSpPr>
          <a:xfrm>
            <a:off x="8578932" y="3463495"/>
            <a:ext cx="1878352" cy="1878352"/>
            <a:chOff x="5720499" y="2212377"/>
            <a:chExt cx="1878352" cy="1878352"/>
          </a:xfrm>
        </p:grpSpPr>
        <p:sp>
          <p:nvSpPr>
            <p:cNvPr id="12" name="Partial Circle 11">
              <a:extLst>
                <a:ext uri="{FF2B5EF4-FFF2-40B4-BE49-F238E27FC236}">
                  <a16:creationId xmlns:a16="http://schemas.microsoft.com/office/drawing/2014/main" id="{9816CEC8-F59D-4D2A-97DA-0ECF591BB231}"/>
                </a:ext>
              </a:extLst>
            </p:cNvPr>
            <p:cNvSpPr/>
            <p:nvPr/>
          </p:nvSpPr>
          <p:spPr>
            <a:xfrm rot="10800000">
              <a:off x="5720499" y="2212377"/>
              <a:ext cx="1878352" cy="1878352"/>
            </a:xfrm>
            <a:prstGeom prst="pieWedg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rtial Circle 8">
              <a:extLst>
                <a:ext uri="{FF2B5EF4-FFF2-40B4-BE49-F238E27FC236}">
                  <a16:creationId xmlns:a16="http://schemas.microsoft.com/office/drawing/2014/main" id="{FA635774-85BB-43ED-89E1-8FCDEE088DF4}"/>
                </a:ext>
              </a:extLst>
            </p:cNvPr>
            <p:cNvSpPr txBox="1"/>
            <p:nvPr/>
          </p:nvSpPr>
          <p:spPr>
            <a:xfrm rot="21600000">
              <a:off x="5720499" y="2212377"/>
              <a:ext cx="1328195" cy="1328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2</a:t>
              </a:r>
              <a:r>
                <a:rPr lang="en-US" sz="1500" kern="1200" baseline="30000" dirty="0"/>
                <a:t>nd</a:t>
              </a:r>
              <a:r>
                <a:rPr lang="en-US" sz="1500" kern="1200" dirty="0"/>
                <a:t> round regression testing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8ECEF9-A343-46A1-9930-D50D56FCD7D4}"/>
              </a:ext>
            </a:extLst>
          </p:cNvPr>
          <p:cNvGrpSpPr/>
          <p:nvPr/>
        </p:nvGrpSpPr>
        <p:grpSpPr>
          <a:xfrm>
            <a:off x="6613820" y="3463495"/>
            <a:ext cx="1878352" cy="1878352"/>
            <a:chOff x="3755387" y="2212377"/>
            <a:chExt cx="1878352" cy="1878352"/>
          </a:xfrm>
        </p:grpSpPr>
        <p:sp>
          <p:nvSpPr>
            <p:cNvPr id="10" name="Partial Circle 9">
              <a:extLst>
                <a:ext uri="{FF2B5EF4-FFF2-40B4-BE49-F238E27FC236}">
                  <a16:creationId xmlns:a16="http://schemas.microsoft.com/office/drawing/2014/main" id="{41BF3287-80AF-4E0A-A882-F84C44783E30}"/>
                </a:ext>
              </a:extLst>
            </p:cNvPr>
            <p:cNvSpPr/>
            <p:nvPr/>
          </p:nvSpPr>
          <p:spPr>
            <a:xfrm rot="16200000">
              <a:off x="3755387" y="2212377"/>
              <a:ext cx="1878352" cy="1878352"/>
            </a:xfrm>
            <a:prstGeom prst="pieWedg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D401CED9-F6B0-43AB-80A6-DB443B6FF081}"/>
                </a:ext>
              </a:extLst>
            </p:cNvPr>
            <p:cNvSpPr txBox="1"/>
            <p:nvPr/>
          </p:nvSpPr>
          <p:spPr>
            <a:xfrm rot="21600000">
              <a:off x="4305544" y="2212377"/>
              <a:ext cx="1328195" cy="1328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Defect Fixes</a:t>
              </a:r>
            </a:p>
          </p:txBody>
        </p:sp>
      </p:grp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185D4B99-C472-4FD0-98D5-BE6EDE859428}"/>
              </a:ext>
            </a:extLst>
          </p:cNvPr>
          <p:cNvSpPr/>
          <p:nvPr/>
        </p:nvSpPr>
        <p:spPr>
          <a:xfrm>
            <a:off x="8211287" y="3029696"/>
            <a:ext cx="648530" cy="563939"/>
          </a:xfrm>
          <a:prstGeom prst="circularArrow">
            <a:avLst/>
          </a:pr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46C5C32B-A110-419C-BAF9-12B77F6411AA}"/>
              </a:ext>
            </a:extLst>
          </p:cNvPr>
          <p:cNvSpPr/>
          <p:nvPr/>
        </p:nvSpPr>
        <p:spPr>
          <a:xfrm rot="10800000">
            <a:off x="8211287" y="3246596"/>
            <a:ext cx="648530" cy="563939"/>
          </a:xfrm>
          <a:prstGeom prst="circularArrow">
            <a:avLst/>
          </a:pr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7581518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6EF9-2C7A-4E86-8AAA-743C29AE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6EC5-6F12-42FC-96FB-C849C4D1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14" y="1137776"/>
            <a:ext cx="11176246" cy="2990548"/>
          </a:xfrm>
        </p:spPr>
        <p:txBody>
          <a:bodyPr/>
          <a:lstStyle/>
          <a:p>
            <a:r>
              <a:rPr lang="en-US" dirty="0"/>
              <a:t>Prototype Solution &amp; Training should occur first</a:t>
            </a:r>
          </a:p>
          <a:p>
            <a:r>
              <a:rPr lang="en-US" dirty="0"/>
              <a:t>Often confused with QA on the project plan</a:t>
            </a:r>
          </a:p>
          <a:p>
            <a:r>
              <a:rPr lang="en-US" dirty="0"/>
              <a:t>Provide;</a:t>
            </a:r>
          </a:p>
          <a:p>
            <a:pPr marL="104775" indent="609600">
              <a:buNone/>
            </a:pPr>
            <a:r>
              <a:rPr lang="en-US" dirty="0"/>
              <a:t>Variance report (if there is one from the mockups)</a:t>
            </a:r>
          </a:p>
          <a:p>
            <a:pPr marL="104775" indent="609600">
              <a:buNone/>
            </a:pPr>
            <a:r>
              <a:rPr lang="en-US" dirty="0"/>
              <a:t>Test scripts  (if in scope)</a:t>
            </a:r>
          </a:p>
          <a:p>
            <a:pPr marL="104775" indent="609600">
              <a:buNone/>
            </a:pPr>
            <a:r>
              <a:rPr lang="en-US" dirty="0"/>
              <a:t>User log (Avoid 1000’s of emails)</a:t>
            </a:r>
          </a:p>
          <a:p>
            <a:r>
              <a:rPr lang="en-US" dirty="0"/>
              <a:t>What will you do with the log received?</a:t>
            </a:r>
          </a:p>
          <a:p>
            <a:r>
              <a:rPr lang="en-US" dirty="0"/>
              <a:t>Sign-off (Make it formal!)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4AD344-5B6A-48C8-B857-2F42217BA1F9}"/>
              </a:ext>
            </a:extLst>
          </p:cNvPr>
          <p:cNvGrpSpPr/>
          <p:nvPr/>
        </p:nvGrpSpPr>
        <p:grpSpPr>
          <a:xfrm>
            <a:off x="8129470" y="2137238"/>
            <a:ext cx="1878352" cy="1878352"/>
            <a:chOff x="3755387" y="247265"/>
            <a:chExt cx="1878352" cy="1878352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F771488F-9DF9-437A-90BD-9F9869356194}"/>
                </a:ext>
              </a:extLst>
            </p:cNvPr>
            <p:cNvSpPr/>
            <p:nvPr/>
          </p:nvSpPr>
          <p:spPr>
            <a:xfrm>
              <a:off x="3755387" y="247265"/>
              <a:ext cx="1878352" cy="1878352"/>
            </a:xfrm>
            <a:prstGeom prst="pieWedg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0CA98532-5873-467D-9EF6-BA82D4475499}"/>
                </a:ext>
              </a:extLst>
            </p:cNvPr>
            <p:cNvSpPr txBox="1"/>
            <p:nvPr/>
          </p:nvSpPr>
          <p:spPr>
            <a:xfrm>
              <a:off x="4305544" y="797422"/>
              <a:ext cx="1328195" cy="1328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Defect Fixes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F6817A-44D4-48F9-BBF5-0D29E67DE8C2}"/>
              </a:ext>
            </a:extLst>
          </p:cNvPr>
          <p:cNvGrpSpPr/>
          <p:nvPr/>
        </p:nvGrpSpPr>
        <p:grpSpPr>
          <a:xfrm>
            <a:off x="10094582" y="2137238"/>
            <a:ext cx="1878352" cy="1878352"/>
            <a:chOff x="5720499" y="247265"/>
            <a:chExt cx="1878352" cy="1878352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B99FA410-3718-4264-B3DD-C4104FF534C0}"/>
                </a:ext>
              </a:extLst>
            </p:cNvPr>
            <p:cNvSpPr/>
            <p:nvPr/>
          </p:nvSpPr>
          <p:spPr>
            <a:xfrm rot="5400000">
              <a:off x="5720499" y="247265"/>
              <a:ext cx="1878352" cy="1878352"/>
            </a:xfrm>
            <a:prstGeom prst="pieWedg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Partial Circle 6">
              <a:extLst>
                <a:ext uri="{FF2B5EF4-FFF2-40B4-BE49-F238E27FC236}">
                  <a16:creationId xmlns:a16="http://schemas.microsoft.com/office/drawing/2014/main" id="{BB22FDBF-11D9-49B8-BFD2-686404F9770B}"/>
                </a:ext>
              </a:extLst>
            </p:cNvPr>
            <p:cNvSpPr txBox="1"/>
            <p:nvPr/>
          </p:nvSpPr>
          <p:spPr>
            <a:xfrm>
              <a:off x="5720499" y="797422"/>
              <a:ext cx="1328195" cy="1328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/>
                <a:t>1</a:t>
              </a:r>
              <a:r>
                <a:rPr lang="en-US" sz="1500" baseline="30000" dirty="0"/>
                <a:t>st</a:t>
              </a:r>
              <a:r>
                <a:rPr lang="en-US" sz="1500" dirty="0"/>
                <a:t> round regression testing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AA065C-865D-49AB-9ECA-1B7138B9CB60}"/>
              </a:ext>
            </a:extLst>
          </p:cNvPr>
          <p:cNvGrpSpPr/>
          <p:nvPr/>
        </p:nvGrpSpPr>
        <p:grpSpPr>
          <a:xfrm>
            <a:off x="10094582" y="4102350"/>
            <a:ext cx="1878352" cy="1878352"/>
            <a:chOff x="5720499" y="2212377"/>
            <a:chExt cx="1878352" cy="1878352"/>
          </a:xfrm>
        </p:grpSpPr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AB148786-D67E-4371-918C-4EE08582717D}"/>
                </a:ext>
              </a:extLst>
            </p:cNvPr>
            <p:cNvSpPr/>
            <p:nvPr/>
          </p:nvSpPr>
          <p:spPr>
            <a:xfrm rot="10800000">
              <a:off x="5720499" y="2212377"/>
              <a:ext cx="1878352" cy="1878352"/>
            </a:xfrm>
            <a:prstGeom prst="pieWedg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Partial Circle 8">
              <a:extLst>
                <a:ext uri="{FF2B5EF4-FFF2-40B4-BE49-F238E27FC236}">
                  <a16:creationId xmlns:a16="http://schemas.microsoft.com/office/drawing/2014/main" id="{BF2E8EBA-A098-494E-87D6-9BC12E12F71A}"/>
                </a:ext>
              </a:extLst>
            </p:cNvPr>
            <p:cNvSpPr txBox="1"/>
            <p:nvPr/>
          </p:nvSpPr>
          <p:spPr>
            <a:xfrm rot="21600000">
              <a:off x="5720499" y="2212377"/>
              <a:ext cx="1328195" cy="1328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Defect Fixes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37135B-B47E-4B19-B4E5-539C23A3E1A7}"/>
              </a:ext>
            </a:extLst>
          </p:cNvPr>
          <p:cNvGrpSpPr/>
          <p:nvPr/>
        </p:nvGrpSpPr>
        <p:grpSpPr>
          <a:xfrm>
            <a:off x="8129470" y="4102350"/>
            <a:ext cx="1878352" cy="1878352"/>
            <a:chOff x="3755387" y="2212377"/>
            <a:chExt cx="1878352" cy="1878352"/>
          </a:xfrm>
        </p:grpSpPr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CAD86B91-2CBA-47ED-9E91-527C9E12A21E}"/>
                </a:ext>
              </a:extLst>
            </p:cNvPr>
            <p:cNvSpPr/>
            <p:nvPr/>
          </p:nvSpPr>
          <p:spPr>
            <a:xfrm rot="16200000">
              <a:off x="3755387" y="2212377"/>
              <a:ext cx="1878352" cy="1878352"/>
            </a:xfrm>
            <a:prstGeom prst="pieWedg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rtial Circle 10">
              <a:extLst>
                <a:ext uri="{FF2B5EF4-FFF2-40B4-BE49-F238E27FC236}">
                  <a16:creationId xmlns:a16="http://schemas.microsoft.com/office/drawing/2014/main" id="{B2BFDD3C-CDCB-4013-A707-A44F6935AA55}"/>
                </a:ext>
              </a:extLst>
            </p:cNvPr>
            <p:cNvSpPr txBox="1"/>
            <p:nvPr/>
          </p:nvSpPr>
          <p:spPr>
            <a:xfrm rot="21600000">
              <a:off x="4305544" y="2212377"/>
              <a:ext cx="1328195" cy="1328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/>
                <a:t>2</a:t>
              </a:r>
              <a:r>
                <a:rPr lang="en-US" sz="1500" baseline="30000" dirty="0"/>
                <a:t>nd</a:t>
              </a:r>
              <a:r>
                <a:rPr lang="en-US" sz="1500" dirty="0"/>
                <a:t> round regression testing</a:t>
              </a:r>
            </a:p>
          </p:txBody>
        </p:sp>
      </p:grpSp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7FE659A3-1BC3-40E2-87D8-16B54EA12732}"/>
              </a:ext>
            </a:extLst>
          </p:cNvPr>
          <p:cNvSpPr/>
          <p:nvPr/>
        </p:nvSpPr>
        <p:spPr>
          <a:xfrm>
            <a:off x="9726937" y="3668551"/>
            <a:ext cx="648530" cy="563939"/>
          </a:xfrm>
          <a:prstGeom prst="circularArrow">
            <a:avLst/>
          </a:pr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DDB408C9-B23D-4AC5-9287-47982683C056}"/>
              </a:ext>
            </a:extLst>
          </p:cNvPr>
          <p:cNvSpPr/>
          <p:nvPr/>
        </p:nvSpPr>
        <p:spPr>
          <a:xfrm rot="10800000">
            <a:off x="9726937" y="3885451"/>
            <a:ext cx="648530" cy="563939"/>
          </a:xfrm>
          <a:prstGeom prst="circularArrow">
            <a:avLst/>
          </a:pr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9969010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6EF9-2C7A-4E86-8AAA-743C29AE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6EC5-6F12-42FC-96FB-C849C4D1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14" y="1371239"/>
            <a:ext cx="11176246" cy="2990548"/>
          </a:xfrm>
        </p:spPr>
        <p:txBody>
          <a:bodyPr/>
          <a:lstStyle/>
          <a:p>
            <a:pPr fontAlgn="ctr"/>
            <a:r>
              <a:rPr lang="en-US" sz="2800" dirty="0"/>
              <a:t>Template your organization’s approach</a:t>
            </a:r>
          </a:p>
          <a:p>
            <a:pPr fontAlgn="ctr"/>
            <a:r>
              <a:rPr lang="en-US" sz="2800" dirty="0"/>
              <a:t>Include the client IT group early</a:t>
            </a:r>
          </a:p>
          <a:p>
            <a:pPr fontAlgn="ctr"/>
            <a:r>
              <a:rPr lang="en-US" sz="2800" dirty="0"/>
              <a:t>What happens when a client misses their deadlines? </a:t>
            </a:r>
          </a:p>
          <a:p>
            <a:pPr fontAlgn="ctr"/>
            <a:r>
              <a:rPr lang="en-US" sz="2800" dirty="0"/>
              <a:t>Agree to Terminology</a:t>
            </a:r>
          </a:p>
          <a:p>
            <a:pPr fontAlgn="ctr"/>
            <a:r>
              <a:rPr lang="en-US" sz="2800" dirty="0"/>
              <a:t>Data Migration</a:t>
            </a:r>
          </a:p>
          <a:p>
            <a:pPr lvl="1" fontAlgn="ctr"/>
            <a:r>
              <a:rPr lang="en-US" sz="2408" dirty="0"/>
              <a:t>Start early, obtain sources, try &amp; try again</a:t>
            </a:r>
          </a:p>
          <a:p>
            <a:pPr fontAlgn="ctr"/>
            <a:r>
              <a:rPr lang="en-US" sz="2800" dirty="0"/>
              <a:t>Formal Signoff </a:t>
            </a:r>
          </a:p>
          <a:p>
            <a:pPr fontAlgn="ctr"/>
            <a:r>
              <a:rPr lang="en-US" sz="2800" dirty="0"/>
              <a:t>Project Closeouts</a:t>
            </a:r>
          </a:p>
          <a:p>
            <a:pPr lvl="1"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9363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Picture 1443" descr="01. HEADER AND FOOTER updated-01.jpg">
            <a:extLst>
              <a:ext uri="{FF2B5EF4-FFF2-40B4-BE49-F238E27FC236}">
                <a16:creationId xmlns:a16="http://schemas.microsoft.com/office/drawing/2014/main" id="{62D7F489-2EDE-4A9E-96A6-4180F6489AFC}"/>
              </a:ext>
            </a:extLst>
          </p:cNvPr>
          <p:cNvPicPr/>
          <p:nvPr/>
        </p:nvPicPr>
        <p:blipFill rotWithShape="1">
          <a:blip r:embed="rId3"/>
          <a:srcRect b="41660"/>
          <a:stretch/>
        </p:blipFill>
        <p:spPr>
          <a:xfrm>
            <a:off x="-12875" y="0"/>
            <a:ext cx="12487988" cy="127500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D975095-BC5D-4B6D-A840-2E8C5DFAE02A}"/>
              </a:ext>
            </a:extLst>
          </p:cNvPr>
          <p:cNvSpPr/>
          <p:nvPr/>
        </p:nvSpPr>
        <p:spPr>
          <a:xfrm>
            <a:off x="25763" y="1275008"/>
            <a:ext cx="12410712" cy="2176530"/>
          </a:xfrm>
          <a:prstGeom prst="rect">
            <a:avLst/>
          </a:prstGeom>
          <a:solidFill>
            <a:srgbClr val="B1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Title 1">
            <a:extLst>
              <a:ext uri="{FF2B5EF4-FFF2-40B4-BE49-F238E27FC236}">
                <a16:creationId xmlns:a16="http://schemas.microsoft.com/office/drawing/2014/main" id="{C213FDF2-D066-4982-8B04-E45D9BE25803}"/>
              </a:ext>
            </a:extLst>
          </p:cNvPr>
          <p:cNvSpPr txBox="1">
            <a:spLocks/>
          </p:cNvSpPr>
          <p:nvPr/>
        </p:nvSpPr>
        <p:spPr>
          <a:xfrm>
            <a:off x="1039196" y="1448873"/>
            <a:ext cx="6400736" cy="1828800"/>
          </a:xfrm>
          <a:prstGeom prst="rect">
            <a:avLst/>
          </a:prstGeom>
        </p:spPr>
        <p:txBody>
          <a:bodyPr/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b="1" dirty="0"/>
              <a:t>Questions</a:t>
            </a:r>
          </a:p>
        </p:txBody>
      </p:sp>
      <p:pic>
        <p:nvPicPr>
          <p:cNvPr id="7" name="Picture 2" descr="Image result for competition quotes">
            <a:extLst>
              <a:ext uri="{FF2B5EF4-FFF2-40B4-BE49-F238E27FC236}">
                <a16:creationId xmlns:a16="http://schemas.microsoft.com/office/drawing/2014/main" id="{9462571B-47D3-47DE-9EF4-CC1942567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15503" r="11829" b="26764"/>
          <a:stretch/>
        </p:blipFill>
        <p:spPr bwMode="auto">
          <a:xfrm>
            <a:off x="0" y="3451538"/>
            <a:ext cx="4432852" cy="357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A89C9A-411C-4C9B-BF74-1376F352DFDF}"/>
              </a:ext>
            </a:extLst>
          </p:cNvPr>
          <p:cNvSpPr txBox="1">
            <a:spLocks/>
          </p:cNvSpPr>
          <p:nvPr/>
        </p:nvSpPr>
        <p:spPr>
          <a:xfrm>
            <a:off x="5705230" y="4480661"/>
            <a:ext cx="6400736" cy="1828800"/>
          </a:xfrm>
          <a:prstGeom prst="rect">
            <a:avLst/>
          </a:prstGeom>
        </p:spPr>
        <p:txBody>
          <a:bodyPr/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hlinkClick r:id="rId5"/>
              </a:rPr>
              <a:t>Lyndsay@frequencyfoundry.com</a:t>
            </a:r>
            <a:endParaRPr lang="en-US" sz="3200" dirty="0"/>
          </a:p>
          <a:p>
            <a:pPr algn="r"/>
            <a:r>
              <a:rPr lang="en-US" sz="3200" dirty="0">
                <a:hlinkClick r:id="rId6"/>
              </a:rPr>
              <a:t>Larissa@frequencyfoundry.com</a:t>
            </a:r>
            <a:endParaRPr lang="en-US" sz="3200" dirty="0"/>
          </a:p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764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d"/>
      </p:transition>
    </mc:Choice>
    <mc:Fallback xmlns="">
      <p:transition spd="slow">
        <p:push dir="d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07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09B03AF-E27D-45A8-BC75-24ADF9772F30}"/>
              </a:ext>
            </a:extLst>
          </p:cNvPr>
          <p:cNvSpPr txBox="1">
            <a:spLocks/>
          </p:cNvSpPr>
          <p:nvPr/>
        </p:nvSpPr>
        <p:spPr bwMode="gray">
          <a:xfrm>
            <a:off x="-494504" y="0"/>
            <a:ext cx="8643890" cy="72690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GB" sz="3672">
                <a:solidFill>
                  <a:schemeClr val="tx1"/>
                </a:solidFill>
              </a:rPr>
              <a:t>Overall </a:t>
            </a:r>
            <a:r>
              <a:rPr lang="en-GB" sz="3672" dirty="0">
                <a:solidFill>
                  <a:schemeClr val="tx1"/>
                </a:solidFill>
              </a:rPr>
              <a:t>Event Feedback</a:t>
            </a:r>
            <a:endParaRPr lang="en-US" sz="3672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7EB207D1-330A-4A94-8788-3F044AD2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40" y="1014206"/>
            <a:ext cx="5428411" cy="54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7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2475-D077-4449-91C4-86CB1262C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24" y="-257257"/>
            <a:ext cx="10724938" cy="135195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6D4055-6B9F-49E8-8F01-FD87FB1A5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844084"/>
              </p:ext>
            </p:extLst>
          </p:nvPr>
        </p:nvGraphicFramePr>
        <p:xfrm>
          <a:off x="257824" y="706648"/>
          <a:ext cx="11785299" cy="599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150">
                  <a:extLst>
                    <a:ext uri="{9D8B030D-6E8A-4147-A177-3AD203B41FA5}">
                      <a16:colId xmlns:a16="http://schemas.microsoft.com/office/drawing/2014/main" val="4089747630"/>
                    </a:ext>
                  </a:extLst>
                </a:gridCol>
                <a:gridCol w="4690700">
                  <a:extLst>
                    <a:ext uri="{9D8B030D-6E8A-4147-A177-3AD203B41FA5}">
                      <a16:colId xmlns:a16="http://schemas.microsoft.com/office/drawing/2014/main" val="3913925780"/>
                    </a:ext>
                  </a:extLst>
                </a:gridCol>
                <a:gridCol w="4862449">
                  <a:extLst>
                    <a:ext uri="{9D8B030D-6E8A-4147-A177-3AD203B41FA5}">
                      <a16:colId xmlns:a16="http://schemas.microsoft.com/office/drawing/2014/main" val="2210756989"/>
                    </a:ext>
                  </a:extLst>
                </a:gridCol>
              </a:tblGrid>
              <a:tr h="518562">
                <a:tc>
                  <a:txBody>
                    <a:bodyPr/>
                    <a:lstStyle/>
                    <a:p>
                      <a:r>
                        <a:rPr lang="en-GB" sz="1900" dirty="0"/>
                        <a:t>Time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/>
                        <a:t>Room 1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>
                  <a:txBody>
                    <a:bodyPr/>
                    <a:lstStyle/>
                    <a:p>
                      <a:r>
                        <a:rPr lang="en-GB" sz="1900" dirty="0"/>
                        <a:t>Room 2</a:t>
                      </a:r>
                      <a:endParaRPr lang="en-GB" sz="19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extLst>
                  <a:ext uri="{0D108BD9-81ED-4DB2-BD59-A6C34878D82A}">
                    <a16:rowId xmlns:a16="http://schemas.microsoft.com/office/drawing/2014/main" val="3401503887"/>
                  </a:ext>
                </a:extLst>
              </a:tr>
              <a:tr h="636414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09:00 – 10:00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900" u="none" strike="noStrike" kern="1200" dirty="0">
                          <a:effectLst/>
                        </a:rPr>
                        <a:t>Keynote – Matthew Mead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888049"/>
                  </a:ext>
                </a:extLst>
              </a:tr>
              <a:tr h="659280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10:10 – 11:10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u="none" kern="1200" dirty="0">
                          <a:effectLst/>
                        </a:rPr>
                        <a:t>Empower! Improving business processes with the Power Platform</a:t>
                      </a:r>
                      <a:r>
                        <a:rPr lang="en-GB" sz="1900" u="none" kern="1200" dirty="0">
                          <a:effectLst/>
                        </a:rPr>
                        <a:t> – Victor Dantas</a:t>
                      </a:r>
                      <a:endParaRPr lang="en-GB" sz="1900" u="non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u="none" strike="noStrike" kern="1200" dirty="0">
                          <a:effectLst/>
                        </a:rPr>
                        <a:t>Getting started with PowerApps Component Framework (PCF) – Alex </a:t>
                      </a:r>
                      <a:r>
                        <a:rPr lang="en-US" sz="1900" u="none" strike="noStrike" kern="1200" dirty="0" err="1">
                          <a:effectLst/>
                        </a:rPr>
                        <a:t>Shlega</a:t>
                      </a:r>
                      <a:endParaRPr lang="en-GB" sz="1900" u="non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extLst>
                  <a:ext uri="{0D108BD9-81ED-4DB2-BD59-A6C34878D82A}">
                    <a16:rowId xmlns:a16="http://schemas.microsoft.com/office/drawing/2014/main" val="1301165133"/>
                  </a:ext>
                </a:extLst>
              </a:tr>
              <a:tr h="954605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11:15 – 12:15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Enterprise CRM Implementation – An Analyst’s perspective – Lyndsay Kowalick</a:t>
                      </a:r>
                      <a:endParaRPr lang="en-GB" sz="1900" u="none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l"/>
                      <a:endParaRPr lang="en-GB" sz="1900" u="non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u="none" kern="1200" dirty="0">
                          <a:effectLst/>
                        </a:rPr>
                        <a:t>Get started with Dynamics 365 Virtual Agent for Customer Service – </a:t>
                      </a:r>
                      <a:r>
                        <a:rPr lang="en-US" sz="1900" u="none" kern="1200" dirty="0" err="1">
                          <a:effectLst/>
                        </a:rPr>
                        <a:t>Dhina</a:t>
                      </a:r>
                      <a:r>
                        <a:rPr lang="en-US" sz="1900" u="none" kern="1200" dirty="0">
                          <a:effectLst/>
                        </a:rPr>
                        <a:t> </a:t>
                      </a:r>
                      <a:r>
                        <a:rPr lang="en-US" sz="1900" u="none" kern="1200" dirty="0" err="1">
                          <a:effectLst/>
                        </a:rPr>
                        <a:t>Gajavarathan</a:t>
                      </a:r>
                      <a:endParaRPr lang="en-GB" sz="1900" u="non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extLst>
                  <a:ext uri="{0D108BD9-81ED-4DB2-BD59-A6C34878D82A}">
                    <a16:rowId xmlns:a16="http://schemas.microsoft.com/office/drawing/2014/main" val="1182012253"/>
                  </a:ext>
                </a:extLst>
              </a:tr>
              <a:tr h="63641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/>
                        <a:t>12:15 – 1:00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900" u="none" strike="noStrike" kern="1200" dirty="0">
                          <a:effectLst/>
                        </a:rPr>
                        <a:t>Lunch Break</a:t>
                      </a:r>
                      <a:endParaRPr lang="en-GB" sz="1900" u="non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 hMerge="1">
                  <a:txBody>
                    <a:bodyPr/>
                    <a:lstStyle/>
                    <a:p>
                      <a:pPr algn="l"/>
                      <a:endParaRPr lang="en-GB" sz="240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272309"/>
                  </a:ext>
                </a:extLst>
              </a:tr>
              <a:tr h="107873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1:00 – 2:00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kern="1200" dirty="0">
                          <a:effectLst/>
                        </a:rPr>
                        <a:t>Setting up Continuous Integration (CI) and Continuous Delivery (CD) for PowerApps/D365 CE – Alex </a:t>
                      </a:r>
                      <a:r>
                        <a:rPr lang="en-US" sz="1900" u="none" strike="noStrike" kern="1200" dirty="0" err="1">
                          <a:effectLst/>
                        </a:rPr>
                        <a:t>Shlega</a:t>
                      </a:r>
                      <a:endParaRPr lang="en-GB" sz="1900" u="non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u="none" kern="1200" dirty="0">
                          <a:effectLst/>
                        </a:rPr>
                        <a:t>Dynamics 365 Data Migration Demystified – Kunal Tripathy</a:t>
                      </a:r>
                      <a:endParaRPr lang="en-GB" sz="1900" u="non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extLst>
                  <a:ext uri="{0D108BD9-81ED-4DB2-BD59-A6C34878D82A}">
                    <a16:rowId xmlns:a16="http://schemas.microsoft.com/office/drawing/2014/main" val="1593213080"/>
                  </a:ext>
                </a:extLst>
              </a:tr>
              <a:tr h="793554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2:10 – 3:10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900" u="none" kern="1200" dirty="0">
                          <a:effectLst/>
                        </a:rPr>
                        <a:t>PowerApps Lab – 365 Saturday Team</a:t>
                      </a:r>
                      <a:endParaRPr lang="en-GB" sz="1900" u="non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kern="1200" dirty="0">
                          <a:effectLst/>
                        </a:rPr>
                        <a:t>Getting the Most Out of the Field Service Mobile App </a:t>
                      </a:r>
                      <a:r>
                        <a:rPr lang="en-US" sz="1900" u="none" strike="noStrike" kern="1200">
                          <a:effectLst/>
                        </a:rPr>
                        <a:t>– Andrew </a:t>
                      </a:r>
                      <a:r>
                        <a:rPr lang="en-US" sz="1900" u="none" strike="noStrike" kern="1200" dirty="0">
                          <a:effectLst/>
                        </a:rPr>
                        <a:t>Gingerich</a:t>
                      </a:r>
                      <a:endParaRPr lang="en-GB" sz="1900" u="non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extLst>
                  <a:ext uri="{0D108BD9-81ED-4DB2-BD59-A6C34878D82A}">
                    <a16:rowId xmlns:a16="http://schemas.microsoft.com/office/drawing/2014/main" val="183357408"/>
                  </a:ext>
                </a:extLst>
              </a:tr>
              <a:tr h="714986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3:15 – 4:00</a:t>
                      </a:r>
                      <a:endParaRPr lang="en-GB" sz="1900" dirty="0">
                        <a:latin typeface="Century Gothic" panose="020B0502020202020204" pitchFamily="34" charset="0"/>
                      </a:endParaRPr>
                    </a:p>
                  </a:txBody>
                  <a:tcPr marL="68632" marR="68632" marT="34316" marB="34316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Close &amp; Swag</a:t>
                      </a:r>
                      <a:endParaRPr kumimoji="0" lang="en-GB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68632" marR="68632" marT="34316" marB="34316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964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56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hccs.edu/media/houston-community-college/district/images/Location_Central.jpg">
            <a:extLst>
              <a:ext uri="{FF2B5EF4-FFF2-40B4-BE49-F238E27FC236}">
                <a16:creationId xmlns:a16="http://schemas.microsoft.com/office/drawing/2014/main" id="{CF8F249A-CB3D-4282-A2CB-ECF44D985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8" r="16455" b="8634"/>
          <a:stretch/>
        </p:blipFill>
        <p:spPr bwMode="auto">
          <a:xfrm>
            <a:off x="-42790" y="0"/>
            <a:ext cx="12526338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0"/>
            <a:ext cx="12436475" cy="6994525"/>
          </a:xfrm>
          <a:prstGeom prst="rect">
            <a:avLst/>
          </a:prstGeom>
          <a:solidFill>
            <a:srgbClr val="52303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99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6916F93-449C-4BD0-A7FD-FE9694DA3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503" y="5894156"/>
            <a:ext cx="3149206" cy="9015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DADCB7-2B98-4A57-A4A9-D143989B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885" y="679873"/>
            <a:ext cx="6400736" cy="1828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Enterprise CRM Implementation – An Analyst’s perspective </a:t>
            </a:r>
          </a:p>
        </p:txBody>
      </p:sp>
    </p:spTree>
    <p:extLst>
      <p:ext uri="{BB962C8B-B14F-4D97-AF65-F5344CB8AC3E}">
        <p14:creationId xmlns:p14="http://schemas.microsoft.com/office/powerpoint/2010/main" val="37688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CAD655AF-CB74-4BD3-8752-5A739ECE0C76}"/>
              </a:ext>
            </a:extLst>
          </p:cNvPr>
          <p:cNvSpPr txBox="1">
            <a:spLocks/>
          </p:cNvSpPr>
          <p:nvPr/>
        </p:nvSpPr>
        <p:spPr>
          <a:xfrm>
            <a:off x="3391909" y="363822"/>
            <a:ext cx="5652655" cy="699431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554596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marL="0" marR="0" lvl="0" indent="0" algn="ctr" defTabSz="5545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32" name="Subtitle 9">
            <a:extLst>
              <a:ext uri="{FF2B5EF4-FFF2-40B4-BE49-F238E27FC236}">
                <a16:creationId xmlns:a16="http://schemas.microsoft.com/office/drawing/2014/main" id="{25BD7CBE-C5C2-4874-B637-77520FAB4078}"/>
              </a:ext>
            </a:extLst>
          </p:cNvPr>
          <p:cNvSpPr txBox="1">
            <a:spLocks/>
          </p:cNvSpPr>
          <p:nvPr/>
        </p:nvSpPr>
        <p:spPr>
          <a:xfrm>
            <a:off x="2253689" y="1596030"/>
            <a:ext cx="3691953" cy="763289"/>
          </a:xfrm>
          <a:prstGeom prst="rect">
            <a:avLst/>
          </a:prstGeom>
        </p:spPr>
        <p:txBody>
          <a:bodyPr vert="horz" lIns="217490" tIns="108745" rIns="217490" bIns="108745" rtlCol="0">
            <a:spAutoFit/>
          </a:bodyPr>
          <a:lstStyle>
            <a:lvl1pPr marL="0" indent="0" algn="ctr" defTabSz="55459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24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554596" indent="0" algn="ctr" defTabSz="55459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81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09192" indent="0" algn="ctr" defTabSz="55459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81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63792" indent="0" algn="ctr" defTabSz="55459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81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218387" indent="0" algn="ctr" defTabSz="55459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81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772985" indent="0" algn="ctr" defTabSz="554596" rtl="0" eaLnBrk="1" latinLnBrk="0" hangingPunct="1">
              <a:spcBef>
                <a:spcPct val="20000"/>
              </a:spcBef>
              <a:buFont typeface="Arial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327582" indent="0" algn="ctr" defTabSz="554596" rtl="0" eaLnBrk="1" latinLnBrk="0" hangingPunct="1">
              <a:spcBef>
                <a:spcPct val="20000"/>
              </a:spcBef>
              <a:buFont typeface="Arial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82179" indent="0" algn="ctr" defTabSz="554596" rtl="0" eaLnBrk="1" latinLnBrk="0" hangingPunct="1">
              <a:spcBef>
                <a:spcPct val="20000"/>
              </a:spcBef>
              <a:buFont typeface="Arial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436775" indent="0" algn="ctr" defTabSz="554596" rtl="0" eaLnBrk="1" latinLnBrk="0" hangingPunct="1">
              <a:spcBef>
                <a:spcPct val="20000"/>
              </a:spcBef>
              <a:buFont typeface="Arial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Team Introduction</a:t>
            </a:r>
          </a:p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20" noProof="0" dirty="0">
                <a:solidFill>
                  <a:srgbClr val="797979"/>
                </a:solidFill>
              </a:rPr>
              <a:t>Who’s who</a:t>
            </a:r>
            <a:endParaRPr kumimoji="0" lang="en-US" sz="1220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9E0364-0EFE-400B-A36A-994BFEBF3010}"/>
              </a:ext>
            </a:extLst>
          </p:cNvPr>
          <p:cNvCxnSpPr/>
          <p:nvPr/>
        </p:nvCxnSpPr>
        <p:spPr>
          <a:xfrm>
            <a:off x="1896396" y="1945216"/>
            <a:ext cx="0" cy="3999929"/>
          </a:xfrm>
          <a:prstGeom prst="line">
            <a:avLst/>
          </a:prstGeom>
          <a:noFill/>
          <a:ln w="25400" cap="flat" cmpd="sng" algn="ctr">
            <a:solidFill>
              <a:srgbClr val="D9D9D9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7D001B9-3C75-476D-A665-78095094CB51}"/>
              </a:ext>
            </a:extLst>
          </p:cNvPr>
          <p:cNvSpPr/>
          <p:nvPr/>
        </p:nvSpPr>
        <p:spPr>
          <a:xfrm>
            <a:off x="1643140" y="1589429"/>
            <a:ext cx="515622" cy="515622"/>
          </a:xfrm>
          <a:prstGeom prst="ellipse">
            <a:avLst/>
          </a:prstGeom>
          <a:solidFill>
            <a:srgbClr val="900600"/>
          </a:solidFill>
          <a:ln w="9525" cap="flat" cmpd="sng" algn="ctr">
            <a:noFill/>
            <a:prstDash val="solid"/>
          </a:ln>
          <a:effectLst/>
        </p:spPr>
        <p:txBody>
          <a:bodyPr lIns="46623" tIns="23311" rIns="46623" bIns="23311" spcCol="0" rtlCol="0" anchor="ctr"/>
          <a:lstStyle/>
          <a:p>
            <a:pPr marL="0" marR="0" lvl="0" indent="0" algn="ctr" defTabSz="554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6" name="AutoShape 29">
            <a:extLst>
              <a:ext uri="{FF2B5EF4-FFF2-40B4-BE49-F238E27FC236}">
                <a16:creationId xmlns:a16="http://schemas.microsoft.com/office/drawing/2014/main" id="{9DB29C4E-2C8C-42F4-AC71-F319BA040ADC}"/>
              </a:ext>
            </a:extLst>
          </p:cNvPr>
          <p:cNvSpPr>
            <a:spLocks/>
          </p:cNvSpPr>
          <p:nvPr/>
        </p:nvSpPr>
        <p:spPr bwMode="auto">
          <a:xfrm>
            <a:off x="1801469" y="1720336"/>
            <a:ext cx="209652" cy="2248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0"/>
                </a:lnTo>
                <a:cubicBezTo>
                  <a:pt x="2707" y="21203"/>
                  <a:pt x="2663" y="21329"/>
                  <a:pt x="2580" y="21438"/>
                </a:cubicBezTo>
                <a:cubicBezTo>
                  <a:pt x="2492" y="21547"/>
                  <a:pt x="2386" y="21599"/>
                  <a:pt x="2262" y="21599"/>
                </a:cubicBezTo>
                <a:lnTo>
                  <a:pt x="1348" y="21599"/>
                </a:lnTo>
                <a:cubicBezTo>
                  <a:pt x="1221" y="21599"/>
                  <a:pt x="1118" y="21544"/>
                  <a:pt x="1038" y="21438"/>
                </a:cubicBezTo>
                <a:cubicBezTo>
                  <a:pt x="954" y="21329"/>
                  <a:pt x="913" y="21203"/>
                  <a:pt x="913" y="21050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8" y="2476"/>
                </a:moveTo>
                <a:cubicBezTo>
                  <a:pt x="21063" y="2323"/>
                  <a:pt x="21247" y="2297"/>
                  <a:pt x="21389" y="2391"/>
                </a:cubicBezTo>
                <a:cubicBezTo>
                  <a:pt x="21529" y="2485"/>
                  <a:pt x="21599" y="2684"/>
                  <a:pt x="21599" y="2996"/>
                </a:cubicBezTo>
                <a:lnTo>
                  <a:pt x="21599" y="13515"/>
                </a:lnTo>
                <a:cubicBezTo>
                  <a:pt x="21599" y="13803"/>
                  <a:pt x="21526" y="14106"/>
                  <a:pt x="21382" y="14420"/>
                </a:cubicBezTo>
                <a:cubicBezTo>
                  <a:pt x="21237" y="14737"/>
                  <a:pt x="21056" y="14966"/>
                  <a:pt x="20838" y="15119"/>
                </a:cubicBezTo>
                <a:cubicBezTo>
                  <a:pt x="19954" y="15757"/>
                  <a:pt x="19146" y="16165"/>
                  <a:pt x="18412" y="16350"/>
                </a:cubicBezTo>
                <a:cubicBezTo>
                  <a:pt x="17678" y="16529"/>
                  <a:pt x="17036" y="16606"/>
                  <a:pt x="16490" y="16567"/>
                </a:cubicBezTo>
                <a:cubicBezTo>
                  <a:pt x="15849" y="16526"/>
                  <a:pt x="15281" y="16371"/>
                  <a:pt x="14791" y="16103"/>
                </a:cubicBezTo>
                <a:cubicBezTo>
                  <a:pt x="14392" y="15851"/>
                  <a:pt x="14003" y="15607"/>
                  <a:pt x="13623" y="15378"/>
                </a:cubicBezTo>
                <a:cubicBezTo>
                  <a:pt x="13244" y="15146"/>
                  <a:pt x="12857" y="14946"/>
                  <a:pt x="12458" y="14773"/>
                </a:cubicBezTo>
                <a:cubicBezTo>
                  <a:pt x="12059" y="14599"/>
                  <a:pt x="11640" y="14461"/>
                  <a:pt x="11197" y="14358"/>
                </a:cubicBezTo>
                <a:cubicBezTo>
                  <a:pt x="10757" y="14256"/>
                  <a:pt x="10269" y="14203"/>
                  <a:pt x="9738" y="14203"/>
                </a:cubicBezTo>
                <a:cubicBezTo>
                  <a:pt x="9310" y="14220"/>
                  <a:pt x="8825" y="14306"/>
                  <a:pt x="8286" y="14455"/>
                </a:cubicBezTo>
                <a:cubicBezTo>
                  <a:pt x="7824" y="14588"/>
                  <a:pt x="7266" y="14799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6"/>
                  <a:pt x="3978" y="16494"/>
                  <a:pt x="3826" y="16382"/>
                </a:cubicBezTo>
                <a:cubicBezTo>
                  <a:pt x="3674" y="16268"/>
                  <a:pt x="3598" y="16059"/>
                  <a:pt x="3598" y="15751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7" y="1715"/>
                </a:cubicBezTo>
                <a:cubicBezTo>
                  <a:pt x="11640" y="1818"/>
                  <a:pt x="12059" y="1956"/>
                  <a:pt x="12458" y="2135"/>
                </a:cubicBezTo>
                <a:cubicBezTo>
                  <a:pt x="12857" y="2306"/>
                  <a:pt x="13242" y="2508"/>
                  <a:pt x="13619" y="2737"/>
                </a:cubicBezTo>
                <a:cubicBezTo>
                  <a:pt x="13993" y="2967"/>
                  <a:pt x="14385" y="3207"/>
                  <a:pt x="14791" y="3463"/>
                </a:cubicBezTo>
                <a:cubicBezTo>
                  <a:pt x="15281" y="3736"/>
                  <a:pt x="15849" y="3889"/>
                  <a:pt x="16490" y="3924"/>
                </a:cubicBezTo>
                <a:cubicBezTo>
                  <a:pt x="17036" y="3965"/>
                  <a:pt x="17678" y="3889"/>
                  <a:pt x="18412" y="3707"/>
                </a:cubicBezTo>
                <a:cubicBezTo>
                  <a:pt x="19146" y="3522"/>
                  <a:pt x="19957" y="3113"/>
                  <a:pt x="20838" y="2476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422" tIns="19422" rIns="19422" bIns="19422" anchor="ctr"/>
          <a:lstStyle/>
          <a:p>
            <a:pPr marL="0" marR="0" lvl="0" indent="0" defTabSz="1746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71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7FC1C8-00D0-4586-A6C4-959E548946E7}"/>
              </a:ext>
            </a:extLst>
          </p:cNvPr>
          <p:cNvSpPr/>
          <p:nvPr/>
        </p:nvSpPr>
        <p:spPr>
          <a:xfrm>
            <a:off x="1643140" y="2454402"/>
            <a:ext cx="515622" cy="515622"/>
          </a:xfrm>
          <a:prstGeom prst="ellipse">
            <a:avLst/>
          </a:prstGeom>
          <a:solidFill>
            <a:srgbClr val="BB0500"/>
          </a:solidFill>
          <a:ln w="9525" cap="flat" cmpd="sng" algn="ctr">
            <a:noFill/>
            <a:prstDash val="solid"/>
          </a:ln>
          <a:effectLst/>
        </p:spPr>
        <p:txBody>
          <a:bodyPr lIns="46623" tIns="23311" rIns="46623" bIns="23311" spcCol="0" rtlCol="0" anchor="ctr"/>
          <a:lstStyle/>
          <a:p>
            <a:pPr marL="0" marR="0" lvl="0" indent="0" algn="ctr" defTabSz="554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8" name="AutoShape 82">
            <a:extLst>
              <a:ext uri="{FF2B5EF4-FFF2-40B4-BE49-F238E27FC236}">
                <a16:creationId xmlns:a16="http://schemas.microsoft.com/office/drawing/2014/main" id="{D9BE5A24-1C8D-46AC-BEBE-7D1FCB8CA526}"/>
              </a:ext>
            </a:extLst>
          </p:cNvPr>
          <p:cNvSpPr>
            <a:spLocks/>
          </p:cNvSpPr>
          <p:nvPr/>
        </p:nvSpPr>
        <p:spPr bwMode="auto">
          <a:xfrm>
            <a:off x="1791265" y="2620872"/>
            <a:ext cx="230617" cy="1858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426" tIns="19426" rIns="19426" bIns="19426" anchor="ctr"/>
          <a:lstStyle/>
          <a:p>
            <a:pPr marL="0" marR="0" lvl="0" indent="0" defTabSz="1746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71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6401D7-729D-48E0-9835-55D2984A5562}"/>
              </a:ext>
            </a:extLst>
          </p:cNvPr>
          <p:cNvSpPr/>
          <p:nvPr/>
        </p:nvSpPr>
        <p:spPr>
          <a:xfrm>
            <a:off x="1641722" y="3266558"/>
            <a:ext cx="515622" cy="515622"/>
          </a:xfrm>
          <a:prstGeom prst="ellipse">
            <a:avLst/>
          </a:prstGeom>
          <a:solidFill>
            <a:srgbClr val="EF333B"/>
          </a:solidFill>
          <a:ln w="9525" cap="flat" cmpd="sng" algn="ctr">
            <a:noFill/>
            <a:prstDash val="solid"/>
          </a:ln>
          <a:effectLst/>
        </p:spPr>
        <p:txBody>
          <a:bodyPr lIns="46623" tIns="23311" rIns="46623" bIns="23311" spcCol="0" rtlCol="0" anchor="ctr"/>
          <a:lstStyle/>
          <a:p>
            <a:pPr marL="0" marR="0" lvl="0" indent="0" algn="ctr" defTabSz="554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F5CF30A-975E-4049-9217-779312F05D99}"/>
              </a:ext>
            </a:extLst>
          </p:cNvPr>
          <p:cNvSpPr/>
          <p:nvPr/>
        </p:nvSpPr>
        <p:spPr>
          <a:xfrm>
            <a:off x="1641722" y="4131533"/>
            <a:ext cx="515622" cy="515622"/>
          </a:xfrm>
          <a:prstGeom prst="ellipse">
            <a:avLst/>
          </a:prstGeom>
          <a:solidFill>
            <a:srgbClr val="FF5364"/>
          </a:solidFill>
          <a:ln w="9525" cap="flat" cmpd="sng" algn="ctr">
            <a:noFill/>
            <a:prstDash val="solid"/>
          </a:ln>
          <a:effectLst/>
        </p:spPr>
        <p:txBody>
          <a:bodyPr lIns="46623" tIns="23311" rIns="46623" bIns="23311" spcCol="0" rtlCol="0" anchor="ctr"/>
          <a:lstStyle/>
          <a:p>
            <a:pPr marL="0" marR="0" lvl="0" indent="0" algn="ctr" defTabSz="554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F8BDF6-EFBA-4D61-941B-204BB72D7B44}"/>
              </a:ext>
            </a:extLst>
          </p:cNvPr>
          <p:cNvSpPr/>
          <p:nvPr/>
        </p:nvSpPr>
        <p:spPr>
          <a:xfrm>
            <a:off x="1643140" y="4936198"/>
            <a:ext cx="515622" cy="515622"/>
          </a:xfrm>
          <a:prstGeom prst="ellipse">
            <a:avLst/>
          </a:prstGeom>
          <a:solidFill>
            <a:srgbClr val="900600"/>
          </a:solidFill>
          <a:ln w="9525" cap="flat" cmpd="sng" algn="ctr">
            <a:noFill/>
            <a:prstDash val="solid"/>
          </a:ln>
          <a:effectLst/>
        </p:spPr>
        <p:txBody>
          <a:bodyPr lIns="46623" tIns="23311" rIns="46623" bIns="23311" spcCol="0" rtlCol="0" anchor="ctr"/>
          <a:lstStyle/>
          <a:p>
            <a:pPr marL="0" marR="0" lvl="0" indent="0" algn="ctr" defTabSz="554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069D6-06E1-4973-9C5E-BB8F1F536CC3}"/>
              </a:ext>
            </a:extLst>
          </p:cNvPr>
          <p:cNvSpPr/>
          <p:nvPr/>
        </p:nvSpPr>
        <p:spPr>
          <a:xfrm>
            <a:off x="1643140" y="5801172"/>
            <a:ext cx="515622" cy="515622"/>
          </a:xfrm>
          <a:prstGeom prst="ellipse">
            <a:avLst/>
          </a:prstGeom>
          <a:solidFill>
            <a:srgbClr val="BB0500"/>
          </a:solidFill>
          <a:ln w="9525" cap="flat" cmpd="sng" algn="ctr">
            <a:noFill/>
            <a:prstDash val="solid"/>
          </a:ln>
          <a:effectLst/>
        </p:spPr>
        <p:txBody>
          <a:bodyPr lIns="46623" tIns="23311" rIns="46623" bIns="23311" spcCol="0" rtlCol="0" anchor="ctr"/>
          <a:lstStyle/>
          <a:p>
            <a:pPr marL="0" marR="0" lvl="0" indent="0" algn="ctr" defTabSz="554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3" name="AutoShape 81">
            <a:extLst>
              <a:ext uri="{FF2B5EF4-FFF2-40B4-BE49-F238E27FC236}">
                <a16:creationId xmlns:a16="http://schemas.microsoft.com/office/drawing/2014/main" id="{9639122F-91F2-4037-9372-269B0482E629}"/>
              </a:ext>
            </a:extLst>
          </p:cNvPr>
          <p:cNvSpPr>
            <a:spLocks/>
          </p:cNvSpPr>
          <p:nvPr/>
        </p:nvSpPr>
        <p:spPr bwMode="auto">
          <a:xfrm>
            <a:off x="1770950" y="5945145"/>
            <a:ext cx="252665" cy="18510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426" tIns="19426" rIns="19426" bIns="19426" anchor="ctr"/>
          <a:lstStyle/>
          <a:p>
            <a:pPr marL="0" marR="0" lvl="0" indent="0" defTabSz="1746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71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4" name="Freeform 429">
            <a:extLst>
              <a:ext uri="{FF2B5EF4-FFF2-40B4-BE49-F238E27FC236}">
                <a16:creationId xmlns:a16="http://schemas.microsoft.com/office/drawing/2014/main" id="{BF159FBE-10D8-42EE-A91B-8B1494515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743" y="3404402"/>
            <a:ext cx="246677" cy="244908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62172" tIns="31086" rIns="62172" bIns="31086" anchor="ctr"/>
          <a:lstStyle/>
          <a:p>
            <a:pPr marL="0" marR="0" lvl="0" indent="0" defTabSz="554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/>
              <a:ea typeface="SimSun" charset="0"/>
            </a:endParaRPr>
          </a:p>
        </p:txBody>
      </p:sp>
      <p:sp>
        <p:nvSpPr>
          <p:cNvPr id="45" name="AutoShape 18">
            <a:extLst>
              <a:ext uri="{FF2B5EF4-FFF2-40B4-BE49-F238E27FC236}">
                <a16:creationId xmlns:a16="http://schemas.microsoft.com/office/drawing/2014/main" id="{EA7CE675-250F-4961-931F-0261B9DD5D62}"/>
              </a:ext>
            </a:extLst>
          </p:cNvPr>
          <p:cNvSpPr>
            <a:spLocks/>
          </p:cNvSpPr>
          <p:nvPr/>
        </p:nvSpPr>
        <p:spPr bwMode="auto">
          <a:xfrm>
            <a:off x="1761238" y="4248298"/>
            <a:ext cx="279047" cy="2463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1152"/>
                </a:moveTo>
                <a:lnTo>
                  <a:pt x="0" y="5936"/>
                </a:lnTo>
                <a:cubicBezTo>
                  <a:pt x="0" y="5498"/>
                  <a:pt x="132" y="5116"/>
                  <a:pt x="396" y="4796"/>
                </a:cubicBezTo>
                <a:cubicBezTo>
                  <a:pt x="663" y="4479"/>
                  <a:pt x="979" y="4317"/>
                  <a:pt x="1346" y="4317"/>
                </a:cubicBezTo>
                <a:lnTo>
                  <a:pt x="6316" y="4317"/>
                </a:lnTo>
                <a:lnTo>
                  <a:pt x="6316" y="1072"/>
                </a:lnTo>
                <a:cubicBezTo>
                  <a:pt x="6316" y="781"/>
                  <a:pt x="6399" y="528"/>
                  <a:pt x="6568" y="320"/>
                </a:cubicBezTo>
                <a:cubicBezTo>
                  <a:pt x="6737" y="108"/>
                  <a:pt x="6945" y="0"/>
                  <a:pt x="7195" y="0"/>
                </a:cubicBezTo>
                <a:lnTo>
                  <a:pt x="14402" y="0"/>
                </a:lnTo>
                <a:cubicBezTo>
                  <a:pt x="14661" y="0"/>
                  <a:pt x="14877" y="108"/>
                  <a:pt x="15053" y="320"/>
                </a:cubicBezTo>
                <a:cubicBezTo>
                  <a:pt x="15227" y="528"/>
                  <a:pt x="15318" y="781"/>
                  <a:pt x="15318" y="1072"/>
                </a:cubicBezTo>
                <a:lnTo>
                  <a:pt x="15318" y="4317"/>
                </a:lnTo>
                <a:lnTo>
                  <a:pt x="20263" y="4317"/>
                </a:lnTo>
                <a:cubicBezTo>
                  <a:pt x="20630" y="4317"/>
                  <a:pt x="20943" y="4479"/>
                  <a:pt x="21205" y="4796"/>
                </a:cubicBezTo>
                <a:cubicBezTo>
                  <a:pt x="21467" y="5116"/>
                  <a:pt x="21599" y="5498"/>
                  <a:pt x="21599" y="5936"/>
                </a:cubicBezTo>
                <a:lnTo>
                  <a:pt x="21599" y="11152"/>
                </a:lnTo>
                <a:lnTo>
                  <a:pt x="0" y="11152"/>
                </a:lnTo>
                <a:close/>
                <a:moveTo>
                  <a:pt x="21599" y="12782"/>
                </a:moveTo>
                <a:lnTo>
                  <a:pt x="21599" y="19981"/>
                </a:lnTo>
                <a:cubicBezTo>
                  <a:pt x="21599" y="20425"/>
                  <a:pt x="21467" y="20801"/>
                  <a:pt x="21205" y="21121"/>
                </a:cubicBezTo>
                <a:cubicBezTo>
                  <a:pt x="20943" y="21438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21"/>
                </a:cubicBezTo>
                <a:cubicBezTo>
                  <a:pt x="132" y="20801"/>
                  <a:pt x="0" y="20425"/>
                  <a:pt x="0" y="19981"/>
                </a:cubicBezTo>
                <a:lnTo>
                  <a:pt x="0" y="12782"/>
                </a:lnTo>
                <a:lnTo>
                  <a:pt x="8355" y="12782"/>
                </a:lnTo>
                <a:cubicBezTo>
                  <a:pt x="8340" y="12841"/>
                  <a:pt x="8333" y="12929"/>
                  <a:pt x="8333" y="13052"/>
                </a:cubicBezTo>
                <a:lnTo>
                  <a:pt x="8333" y="15199"/>
                </a:lnTo>
                <a:cubicBezTo>
                  <a:pt x="8333" y="15713"/>
                  <a:pt x="8482" y="16160"/>
                  <a:pt x="8783" y="16542"/>
                </a:cubicBezTo>
                <a:cubicBezTo>
                  <a:pt x="9085" y="16921"/>
                  <a:pt x="9462" y="17112"/>
                  <a:pt x="9914" y="17112"/>
                </a:cubicBezTo>
                <a:lnTo>
                  <a:pt x="11707" y="17112"/>
                </a:lnTo>
                <a:cubicBezTo>
                  <a:pt x="12137" y="17112"/>
                  <a:pt x="12507" y="16924"/>
                  <a:pt x="12816" y="16548"/>
                </a:cubicBezTo>
                <a:cubicBezTo>
                  <a:pt x="13124" y="16175"/>
                  <a:pt x="13278" y="15725"/>
                  <a:pt x="13278" y="15199"/>
                </a:cubicBezTo>
                <a:lnTo>
                  <a:pt x="13278" y="13052"/>
                </a:lnTo>
                <a:cubicBezTo>
                  <a:pt x="13278" y="12938"/>
                  <a:pt x="13266" y="12847"/>
                  <a:pt x="13242" y="12782"/>
                </a:cubicBezTo>
                <a:lnTo>
                  <a:pt x="21599" y="12782"/>
                </a:lnTo>
                <a:close/>
                <a:moveTo>
                  <a:pt x="8108" y="4320"/>
                </a:moveTo>
                <a:lnTo>
                  <a:pt x="13511" y="4320"/>
                </a:lnTo>
                <a:lnTo>
                  <a:pt x="13511" y="2170"/>
                </a:lnTo>
                <a:lnTo>
                  <a:pt x="8108" y="2170"/>
                </a:lnTo>
                <a:lnTo>
                  <a:pt x="8108" y="4320"/>
                </a:lnTo>
                <a:close/>
                <a:moveTo>
                  <a:pt x="11707" y="12782"/>
                </a:moveTo>
                <a:cubicBezTo>
                  <a:pt x="11849" y="12782"/>
                  <a:pt x="11922" y="12873"/>
                  <a:pt x="11929" y="13052"/>
                </a:cubicBezTo>
                <a:lnTo>
                  <a:pt x="11929" y="15199"/>
                </a:lnTo>
                <a:cubicBezTo>
                  <a:pt x="11929" y="15367"/>
                  <a:pt x="11856" y="15455"/>
                  <a:pt x="11707" y="15467"/>
                </a:cubicBezTo>
                <a:lnTo>
                  <a:pt x="9914" y="15467"/>
                </a:lnTo>
                <a:cubicBezTo>
                  <a:pt x="9758" y="15467"/>
                  <a:pt x="9675" y="15379"/>
                  <a:pt x="9667" y="15199"/>
                </a:cubicBezTo>
                <a:lnTo>
                  <a:pt x="9667" y="13052"/>
                </a:lnTo>
                <a:cubicBezTo>
                  <a:pt x="9667" y="12882"/>
                  <a:pt x="9750" y="12794"/>
                  <a:pt x="9914" y="12782"/>
                </a:cubicBezTo>
                <a:lnTo>
                  <a:pt x="11707" y="1278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429" tIns="19429" rIns="19429" bIns="19429" anchor="ctr"/>
          <a:lstStyle/>
          <a:p>
            <a:pPr marL="0" marR="0" lvl="0" indent="0" defTabSz="1746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71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6" name="Subtitle 9">
            <a:extLst>
              <a:ext uri="{FF2B5EF4-FFF2-40B4-BE49-F238E27FC236}">
                <a16:creationId xmlns:a16="http://schemas.microsoft.com/office/drawing/2014/main" id="{B1666D93-EDCD-46B1-9EBA-80BC67C45D26}"/>
              </a:ext>
            </a:extLst>
          </p:cNvPr>
          <p:cNvSpPr txBox="1">
            <a:spLocks/>
          </p:cNvSpPr>
          <p:nvPr/>
        </p:nvSpPr>
        <p:spPr>
          <a:xfrm>
            <a:off x="2380043" y="2419590"/>
            <a:ext cx="3691953" cy="651821"/>
          </a:xfrm>
          <a:prstGeom prst="rect">
            <a:avLst/>
          </a:prstGeom>
        </p:spPr>
        <p:txBody>
          <a:bodyPr vert="horz" lIns="110910" tIns="55455" rIns="110910" bIns="55455" rtlCol="0">
            <a:spAutoFit/>
          </a:bodyPr>
          <a:lstStyle>
            <a:lvl1pPr marL="0" indent="0" algn="ctr" defTabSz="1087444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444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4887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338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49779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722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4671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211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99558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Our </a:t>
            </a:r>
            <a:r>
              <a:rPr lang="en-US" sz="1836" dirty="0">
                <a:solidFill>
                  <a:srgbClr val="797979"/>
                </a:solidFill>
              </a:rPr>
              <a:t>Company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Open Sans Light"/>
              <a:ea typeface="+mn-ea"/>
              <a:cs typeface="Open Sans Light"/>
            </a:endParaRPr>
          </a:p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20" dirty="0">
                <a:solidFill>
                  <a:srgbClr val="797979"/>
                </a:solidFill>
              </a:rPr>
              <a:t>Frequency Foundry</a:t>
            </a:r>
            <a:endParaRPr kumimoji="0" lang="en-US" sz="1220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Open Sans Light"/>
              <a:ea typeface="+mn-ea"/>
              <a:cs typeface="Open Sans Light"/>
            </a:endParaRPr>
          </a:p>
        </p:txBody>
      </p:sp>
      <p:sp>
        <p:nvSpPr>
          <p:cNvPr id="47" name="Subtitle 9">
            <a:extLst>
              <a:ext uri="{FF2B5EF4-FFF2-40B4-BE49-F238E27FC236}">
                <a16:creationId xmlns:a16="http://schemas.microsoft.com/office/drawing/2014/main" id="{D60A4D06-4CBA-494D-8733-2628C96E8A0B}"/>
              </a:ext>
            </a:extLst>
          </p:cNvPr>
          <p:cNvSpPr txBox="1">
            <a:spLocks/>
          </p:cNvSpPr>
          <p:nvPr/>
        </p:nvSpPr>
        <p:spPr>
          <a:xfrm>
            <a:off x="2363406" y="3212463"/>
            <a:ext cx="3691953" cy="1018139"/>
          </a:xfrm>
          <a:prstGeom prst="rect">
            <a:avLst/>
          </a:prstGeom>
        </p:spPr>
        <p:txBody>
          <a:bodyPr vert="horz" lIns="110910" tIns="55455" rIns="110910" bIns="55455" rtlCol="0">
            <a:spAutoFit/>
          </a:bodyPr>
          <a:lstStyle>
            <a:lvl1pPr marL="0" indent="0" algn="ctr" defTabSz="1087444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444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4887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338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49779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722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4671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211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99558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Defining the Objective</a:t>
            </a:r>
          </a:p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24" dirty="0">
                <a:solidFill>
                  <a:srgbClr val="797979"/>
                </a:solidFill>
              </a:rPr>
              <a:t> </a:t>
            </a:r>
            <a:r>
              <a:rPr kumimoji="0" lang="en-US" sz="1224" b="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Starting a Project</a:t>
            </a:r>
          </a:p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Open Sans Light"/>
              <a:ea typeface="+mn-ea"/>
              <a:cs typeface="Open Sans Light"/>
            </a:endParaRPr>
          </a:p>
        </p:txBody>
      </p:sp>
      <p:sp>
        <p:nvSpPr>
          <p:cNvPr id="48" name="Subtitle 9">
            <a:extLst>
              <a:ext uri="{FF2B5EF4-FFF2-40B4-BE49-F238E27FC236}">
                <a16:creationId xmlns:a16="http://schemas.microsoft.com/office/drawing/2014/main" id="{DA500E95-C9DD-4772-884C-F21DADA1BB50}"/>
              </a:ext>
            </a:extLst>
          </p:cNvPr>
          <p:cNvSpPr txBox="1">
            <a:spLocks/>
          </p:cNvSpPr>
          <p:nvPr/>
        </p:nvSpPr>
        <p:spPr>
          <a:xfrm>
            <a:off x="2380044" y="4112692"/>
            <a:ext cx="3691953" cy="656438"/>
          </a:xfrm>
          <a:prstGeom prst="rect">
            <a:avLst/>
          </a:prstGeom>
        </p:spPr>
        <p:txBody>
          <a:bodyPr vert="horz" lIns="110910" tIns="55455" rIns="110910" bIns="55455" rtlCol="0">
            <a:spAutoFit/>
          </a:bodyPr>
          <a:lstStyle>
            <a:lvl1pPr marL="0" indent="0" algn="ctr" defTabSz="1087444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444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4887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338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49779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722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4671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211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99558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Requirements</a:t>
            </a:r>
          </a:p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24" dirty="0">
                <a:solidFill>
                  <a:srgbClr val="797979"/>
                </a:solidFill>
              </a:rPr>
              <a:t>Collection &amp; Management</a:t>
            </a:r>
            <a:endParaRPr kumimoji="0" lang="en-US" sz="1224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Open Sans Light"/>
              <a:ea typeface="+mn-ea"/>
              <a:cs typeface="Open Sans Light"/>
            </a:endParaRPr>
          </a:p>
        </p:txBody>
      </p:sp>
      <p:sp>
        <p:nvSpPr>
          <p:cNvPr id="49" name="Subtitle 9">
            <a:extLst>
              <a:ext uri="{FF2B5EF4-FFF2-40B4-BE49-F238E27FC236}">
                <a16:creationId xmlns:a16="http://schemas.microsoft.com/office/drawing/2014/main" id="{4517097F-92CB-4AB9-A748-CB894E658931}"/>
              </a:ext>
            </a:extLst>
          </p:cNvPr>
          <p:cNvSpPr txBox="1">
            <a:spLocks/>
          </p:cNvSpPr>
          <p:nvPr/>
        </p:nvSpPr>
        <p:spPr>
          <a:xfrm>
            <a:off x="2380042" y="4902920"/>
            <a:ext cx="3691953" cy="1018139"/>
          </a:xfrm>
          <a:prstGeom prst="rect">
            <a:avLst/>
          </a:prstGeom>
        </p:spPr>
        <p:txBody>
          <a:bodyPr vert="horz" lIns="110910" tIns="55455" rIns="110910" bIns="55455" rtlCol="0">
            <a:spAutoFit/>
          </a:bodyPr>
          <a:lstStyle>
            <a:lvl1pPr marL="0" indent="0" algn="ctr" defTabSz="1087444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444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4887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338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49779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722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4671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211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99558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36" noProof="0" dirty="0">
                <a:solidFill>
                  <a:srgbClr val="797979"/>
                </a:solidFill>
              </a:rPr>
              <a:t>Quality Assurance &amp; UAT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Open Sans Light"/>
              <a:ea typeface="+mn-ea"/>
              <a:cs typeface="Open Sans Light"/>
            </a:endParaRPr>
          </a:p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24" b="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How to ease the</a:t>
            </a:r>
            <a:r>
              <a:rPr kumimoji="0" lang="en-US" sz="1224" b="0" i="0" u="none" strike="noStrike" kern="1200" cap="none" spc="0" normalizeH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 fear</a:t>
            </a:r>
            <a:endParaRPr kumimoji="0" lang="en-US" sz="1224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Open Sans Light"/>
              <a:ea typeface="+mn-ea"/>
              <a:cs typeface="Open Sans Light"/>
            </a:endParaRPr>
          </a:p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Open Sans Light"/>
              <a:ea typeface="+mn-ea"/>
              <a:cs typeface="Open Sans Light"/>
            </a:endParaRPr>
          </a:p>
        </p:txBody>
      </p:sp>
      <p:sp>
        <p:nvSpPr>
          <p:cNvPr id="50" name="Subtitle 9">
            <a:extLst>
              <a:ext uri="{FF2B5EF4-FFF2-40B4-BE49-F238E27FC236}">
                <a16:creationId xmlns:a16="http://schemas.microsoft.com/office/drawing/2014/main" id="{9A433065-72EB-4F59-B3CD-B77EF232D601}"/>
              </a:ext>
            </a:extLst>
          </p:cNvPr>
          <p:cNvSpPr txBox="1">
            <a:spLocks/>
          </p:cNvSpPr>
          <p:nvPr/>
        </p:nvSpPr>
        <p:spPr>
          <a:xfrm>
            <a:off x="2380042" y="5713559"/>
            <a:ext cx="3691953" cy="656438"/>
          </a:xfrm>
          <a:prstGeom prst="rect">
            <a:avLst/>
          </a:prstGeom>
        </p:spPr>
        <p:txBody>
          <a:bodyPr vert="horz" lIns="110910" tIns="55455" rIns="110910" bIns="55455" rtlCol="0">
            <a:spAutoFit/>
          </a:bodyPr>
          <a:lstStyle>
            <a:lvl1pPr marL="0" indent="0" algn="ctr" defTabSz="1087444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444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4887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338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49779" indent="0" algn="ctr" defTabSz="1087444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722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4671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2115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99558" indent="0" algn="ctr" defTabSz="1087444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Common Challenges</a:t>
            </a:r>
          </a:p>
          <a:p>
            <a:pPr marL="0" marR="0" lvl="0" indent="0" algn="l" defTabSz="55459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24" dirty="0">
                <a:solidFill>
                  <a:srgbClr val="797979"/>
                </a:solidFill>
              </a:rPr>
              <a:t>The things we’ve learned</a:t>
            </a:r>
            <a:endParaRPr kumimoji="0" lang="en-US" sz="1224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Open Sans Light"/>
              <a:ea typeface="+mn-ea"/>
              <a:cs typeface="Open Sans Light"/>
            </a:endParaRPr>
          </a:p>
        </p:txBody>
      </p:sp>
      <p:sp>
        <p:nvSpPr>
          <p:cNvPr id="51" name="Freeform 10">
            <a:extLst>
              <a:ext uri="{FF2B5EF4-FFF2-40B4-BE49-F238E27FC236}">
                <a16:creationId xmlns:a16="http://schemas.microsoft.com/office/drawing/2014/main" id="{BD1958A5-2B06-40BA-9737-8127FDB8EA6F}"/>
              </a:ext>
            </a:extLst>
          </p:cNvPr>
          <p:cNvSpPr>
            <a:spLocks noEditPoints="1"/>
          </p:cNvSpPr>
          <p:nvPr/>
        </p:nvSpPr>
        <p:spPr bwMode="auto">
          <a:xfrm>
            <a:off x="1757882" y="5056612"/>
            <a:ext cx="282211" cy="216217"/>
          </a:xfrm>
          <a:custGeom>
            <a:avLst/>
            <a:gdLst>
              <a:gd name="T0" fmla="*/ 633 w 718"/>
              <a:gd name="T1" fmla="*/ 0 h 549"/>
              <a:gd name="T2" fmla="*/ 549 w 718"/>
              <a:gd name="T3" fmla="*/ 84 h 549"/>
              <a:gd name="T4" fmla="*/ 578 w 718"/>
              <a:gd name="T5" fmla="*/ 148 h 549"/>
              <a:gd name="T6" fmla="*/ 475 w 718"/>
              <a:gd name="T7" fmla="*/ 302 h 549"/>
              <a:gd name="T8" fmla="*/ 443 w 718"/>
              <a:gd name="T9" fmla="*/ 296 h 549"/>
              <a:gd name="T10" fmla="*/ 369 w 718"/>
              <a:gd name="T11" fmla="*/ 340 h 549"/>
              <a:gd name="T12" fmla="*/ 310 w 718"/>
              <a:gd name="T13" fmla="*/ 305 h 549"/>
              <a:gd name="T14" fmla="*/ 316 w 718"/>
              <a:gd name="T15" fmla="*/ 275 h 549"/>
              <a:gd name="T16" fmla="*/ 232 w 718"/>
              <a:gd name="T17" fmla="*/ 190 h 549"/>
              <a:gd name="T18" fmla="*/ 147 w 718"/>
              <a:gd name="T19" fmla="*/ 275 h 549"/>
              <a:gd name="T20" fmla="*/ 176 w 718"/>
              <a:gd name="T21" fmla="*/ 338 h 549"/>
              <a:gd name="T22" fmla="*/ 133 w 718"/>
              <a:gd name="T23" fmla="*/ 396 h 549"/>
              <a:gd name="T24" fmla="*/ 84 w 718"/>
              <a:gd name="T25" fmla="*/ 380 h 549"/>
              <a:gd name="T26" fmla="*/ 0 w 718"/>
              <a:gd name="T27" fmla="*/ 465 h 549"/>
              <a:gd name="T28" fmla="*/ 84 w 718"/>
              <a:gd name="T29" fmla="*/ 549 h 549"/>
              <a:gd name="T30" fmla="*/ 168 w 718"/>
              <a:gd name="T31" fmla="*/ 465 h 549"/>
              <a:gd name="T32" fmla="*/ 148 w 718"/>
              <a:gd name="T33" fmla="*/ 411 h 549"/>
              <a:gd name="T34" fmla="*/ 194 w 718"/>
              <a:gd name="T35" fmla="*/ 350 h 549"/>
              <a:gd name="T36" fmla="*/ 232 w 718"/>
              <a:gd name="T37" fmla="*/ 359 h 549"/>
              <a:gd name="T38" fmla="*/ 300 w 718"/>
              <a:gd name="T39" fmla="*/ 324 h 549"/>
              <a:gd name="T40" fmla="*/ 361 w 718"/>
              <a:gd name="T41" fmla="*/ 360 h 549"/>
              <a:gd name="T42" fmla="*/ 359 w 718"/>
              <a:gd name="T43" fmla="*/ 380 h 549"/>
              <a:gd name="T44" fmla="*/ 443 w 718"/>
              <a:gd name="T45" fmla="*/ 465 h 549"/>
              <a:gd name="T46" fmla="*/ 528 w 718"/>
              <a:gd name="T47" fmla="*/ 380 h 549"/>
              <a:gd name="T48" fmla="*/ 494 w 718"/>
              <a:gd name="T49" fmla="*/ 313 h 549"/>
              <a:gd name="T50" fmla="*/ 596 w 718"/>
              <a:gd name="T51" fmla="*/ 160 h 549"/>
              <a:gd name="T52" fmla="*/ 633 w 718"/>
              <a:gd name="T53" fmla="*/ 169 h 549"/>
              <a:gd name="T54" fmla="*/ 718 w 718"/>
              <a:gd name="T55" fmla="*/ 84 h 549"/>
              <a:gd name="T56" fmla="*/ 633 w 718"/>
              <a:gd name="T57" fmla="*/ 0 h 549"/>
              <a:gd name="T58" fmla="*/ 84 w 718"/>
              <a:gd name="T59" fmla="*/ 507 h 549"/>
              <a:gd name="T60" fmla="*/ 42 w 718"/>
              <a:gd name="T61" fmla="*/ 465 h 549"/>
              <a:gd name="T62" fmla="*/ 84 w 718"/>
              <a:gd name="T63" fmla="*/ 422 h 549"/>
              <a:gd name="T64" fmla="*/ 126 w 718"/>
              <a:gd name="T65" fmla="*/ 465 h 549"/>
              <a:gd name="T66" fmla="*/ 84 w 718"/>
              <a:gd name="T67" fmla="*/ 507 h 549"/>
              <a:gd name="T68" fmla="*/ 232 w 718"/>
              <a:gd name="T69" fmla="*/ 317 h 549"/>
              <a:gd name="T70" fmla="*/ 190 w 718"/>
              <a:gd name="T71" fmla="*/ 275 h 549"/>
              <a:gd name="T72" fmla="*/ 232 w 718"/>
              <a:gd name="T73" fmla="*/ 233 h 549"/>
              <a:gd name="T74" fmla="*/ 274 w 718"/>
              <a:gd name="T75" fmla="*/ 275 h 549"/>
              <a:gd name="T76" fmla="*/ 232 w 718"/>
              <a:gd name="T77" fmla="*/ 317 h 549"/>
              <a:gd name="T78" fmla="*/ 443 w 718"/>
              <a:gd name="T79" fmla="*/ 422 h 549"/>
              <a:gd name="T80" fmla="*/ 401 w 718"/>
              <a:gd name="T81" fmla="*/ 380 h 549"/>
              <a:gd name="T82" fmla="*/ 443 w 718"/>
              <a:gd name="T83" fmla="*/ 338 h 549"/>
              <a:gd name="T84" fmla="*/ 486 w 718"/>
              <a:gd name="T85" fmla="*/ 380 h 549"/>
              <a:gd name="T86" fmla="*/ 443 w 718"/>
              <a:gd name="T87" fmla="*/ 422 h 549"/>
              <a:gd name="T88" fmla="*/ 633 w 718"/>
              <a:gd name="T89" fmla="*/ 127 h 549"/>
              <a:gd name="T90" fmla="*/ 591 w 718"/>
              <a:gd name="T91" fmla="*/ 84 h 549"/>
              <a:gd name="T92" fmla="*/ 633 w 718"/>
              <a:gd name="T93" fmla="*/ 42 h 549"/>
              <a:gd name="T94" fmla="*/ 675 w 718"/>
              <a:gd name="T95" fmla="*/ 84 h 549"/>
              <a:gd name="T96" fmla="*/ 633 w 718"/>
              <a:gd name="T97" fmla="*/ 127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8" h="549">
                <a:moveTo>
                  <a:pt x="633" y="0"/>
                </a:moveTo>
                <a:cubicBezTo>
                  <a:pt x="587" y="0"/>
                  <a:pt x="549" y="38"/>
                  <a:pt x="549" y="84"/>
                </a:cubicBezTo>
                <a:cubicBezTo>
                  <a:pt x="549" y="110"/>
                  <a:pt x="561" y="132"/>
                  <a:pt x="578" y="148"/>
                </a:cubicBezTo>
                <a:cubicBezTo>
                  <a:pt x="475" y="302"/>
                  <a:pt x="475" y="302"/>
                  <a:pt x="475" y="302"/>
                </a:cubicBezTo>
                <a:cubicBezTo>
                  <a:pt x="466" y="298"/>
                  <a:pt x="455" y="296"/>
                  <a:pt x="443" y="296"/>
                </a:cubicBezTo>
                <a:cubicBezTo>
                  <a:pt x="411" y="296"/>
                  <a:pt x="383" y="314"/>
                  <a:pt x="369" y="340"/>
                </a:cubicBezTo>
                <a:cubicBezTo>
                  <a:pt x="310" y="305"/>
                  <a:pt x="310" y="305"/>
                  <a:pt x="310" y="305"/>
                </a:cubicBezTo>
                <a:cubicBezTo>
                  <a:pt x="314" y="296"/>
                  <a:pt x="316" y="285"/>
                  <a:pt x="316" y="275"/>
                </a:cubicBezTo>
                <a:cubicBezTo>
                  <a:pt x="316" y="228"/>
                  <a:pt x="278" y="190"/>
                  <a:pt x="232" y="190"/>
                </a:cubicBezTo>
                <a:cubicBezTo>
                  <a:pt x="185" y="190"/>
                  <a:pt x="147" y="228"/>
                  <a:pt x="147" y="275"/>
                </a:cubicBezTo>
                <a:cubicBezTo>
                  <a:pt x="147" y="300"/>
                  <a:pt x="159" y="322"/>
                  <a:pt x="176" y="338"/>
                </a:cubicBezTo>
                <a:cubicBezTo>
                  <a:pt x="133" y="396"/>
                  <a:pt x="133" y="396"/>
                  <a:pt x="133" y="396"/>
                </a:cubicBezTo>
                <a:cubicBezTo>
                  <a:pt x="119" y="386"/>
                  <a:pt x="102" y="380"/>
                  <a:pt x="84" y="380"/>
                </a:cubicBezTo>
                <a:cubicBezTo>
                  <a:pt x="38" y="380"/>
                  <a:pt x="0" y="418"/>
                  <a:pt x="0" y="465"/>
                </a:cubicBezTo>
                <a:cubicBezTo>
                  <a:pt x="0" y="511"/>
                  <a:pt x="38" y="549"/>
                  <a:pt x="84" y="549"/>
                </a:cubicBezTo>
                <a:cubicBezTo>
                  <a:pt x="130" y="549"/>
                  <a:pt x="168" y="511"/>
                  <a:pt x="168" y="465"/>
                </a:cubicBezTo>
                <a:cubicBezTo>
                  <a:pt x="168" y="444"/>
                  <a:pt x="160" y="425"/>
                  <a:pt x="148" y="411"/>
                </a:cubicBezTo>
                <a:cubicBezTo>
                  <a:pt x="194" y="350"/>
                  <a:pt x="194" y="350"/>
                  <a:pt x="194" y="350"/>
                </a:cubicBezTo>
                <a:cubicBezTo>
                  <a:pt x="205" y="355"/>
                  <a:pt x="218" y="359"/>
                  <a:pt x="232" y="359"/>
                </a:cubicBezTo>
                <a:cubicBezTo>
                  <a:pt x="260" y="359"/>
                  <a:pt x="285" y="345"/>
                  <a:pt x="300" y="324"/>
                </a:cubicBezTo>
                <a:cubicBezTo>
                  <a:pt x="361" y="360"/>
                  <a:pt x="361" y="360"/>
                  <a:pt x="361" y="360"/>
                </a:cubicBezTo>
                <a:cubicBezTo>
                  <a:pt x="360" y="367"/>
                  <a:pt x="359" y="373"/>
                  <a:pt x="359" y="380"/>
                </a:cubicBezTo>
                <a:cubicBezTo>
                  <a:pt x="359" y="427"/>
                  <a:pt x="397" y="465"/>
                  <a:pt x="443" y="465"/>
                </a:cubicBezTo>
                <a:cubicBezTo>
                  <a:pt x="490" y="465"/>
                  <a:pt x="528" y="427"/>
                  <a:pt x="528" y="380"/>
                </a:cubicBezTo>
                <a:cubicBezTo>
                  <a:pt x="528" y="352"/>
                  <a:pt x="514" y="328"/>
                  <a:pt x="494" y="313"/>
                </a:cubicBezTo>
                <a:cubicBezTo>
                  <a:pt x="596" y="160"/>
                  <a:pt x="596" y="160"/>
                  <a:pt x="596" y="160"/>
                </a:cubicBezTo>
                <a:cubicBezTo>
                  <a:pt x="607" y="165"/>
                  <a:pt x="620" y="169"/>
                  <a:pt x="633" y="169"/>
                </a:cubicBezTo>
                <a:cubicBezTo>
                  <a:pt x="680" y="169"/>
                  <a:pt x="718" y="131"/>
                  <a:pt x="718" y="84"/>
                </a:cubicBezTo>
                <a:cubicBezTo>
                  <a:pt x="718" y="38"/>
                  <a:pt x="680" y="0"/>
                  <a:pt x="633" y="0"/>
                </a:cubicBezTo>
                <a:close/>
                <a:moveTo>
                  <a:pt x="84" y="507"/>
                </a:moveTo>
                <a:cubicBezTo>
                  <a:pt x="61" y="507"/>
                  <a:pt x="42" y="488"/>
                  <a:pt x="42" y="465"/>
                </a:cubicBezTo>
                <a:cubicBezTo>
                  <a:pt x="42" y="441"/>
                  <a:pt x="61" y="422"/>
                  <a:pt x="84" y="422"/>
                </a:cubicBezTo>
                <a:cubicBezTo>
                  <a:pt x="107" y="422"/>
                  <a:pt x="126" y="441"/>
                  <a:pt x="126" y="465"/>
                </a:cubicBezTo>
                <a:cubicBezTo>
                  <a:pt x="126" y="488"/>
                  <a:pt x="107" y="507"/>
                  <a:pt x="84" y="507"/>
                </a:cubicBezTo>
                <a:close/>
                <a:moveTo>
                  <a:pt x="232" y="317"/>
                </a:moveTo>
                <a:cubicBezTo>
                  <a:pt x="209" y="317"/>
                  <a:pt x="190" y="298"/>
                  <a:pt x="190" y="275"/>
                </a:cubicBezTo>
                <a:cubicBezTo>
                  <a:pt x="190" y="251"/>
                  <a:pt x="209" y="233"/>
                  <a:pt x="232" y="233"/>
                </a:cubicBezTo>
                <a:cubicBezTo>
                  <a:pt x="255" y="233"/>
                  <a:pt x="274" y="251"/>
                  <a:pt x="274" y="275"/>
                </a:cubicBezTo>
                <a:cubicBezTo>
                  <a:pt x="274" y="298"/>
                  <a:pt x="255" y="317"/>
                  <a:pt x="232" y="317"/>
                </a:cubicBezTo>
                <a:close/>
                <a:moveTo>
                  <a:pt x="443" y="422"/>
                </a:moveTo>
                <a:cubicBezTo>
                  <a:pt x="420" y="422"/>
                  <a:pt x="401" y="403"/>
                  <a:pt x="401" y="380"/>
                </a:cubicBezTo>
                <a:cubicBezTo>
                  <a:pt x="401" y="357"/>
                  <a:pt x="420" y="338"/>
                  <a:pt x="443" y="338"/>
                </a:cubicBezTo>
                <a:cubicBezTo>
                  <a:pt x="467" y="338"/>
                  <a:pt x="486" y="357"/>
                  <a:pt x="486" y="380"/>
                </a:cubicBezTo>
                <a:cubicBezTo>
                  <a:pt x="486" y="403"/>
                  <a:pt x="467" y="422"/>
                  <a:pt x="443" y="422"/>
                </a:cubicBezTo>
                <a:close/>
                <a:moveTo>
                  <a:pt x="633" y="127"/>
                </a:moveTo>
                <a:cubicBezTo>
                  <a:pt x="610" y="127"/>
                  <a:pt x="591" y="108"/>
                  <a:pt x="591" y="84"/>
                </a:cubicBezTo>
                <a:cubicBezTo>
                  <a:pt x="591" y="61"/>
                  <a:pt x="610" y="42"/>
                  <a:pt x="633" y="42"/>
                </a:cubicBezTo>
                <a:cubicBezTo>
                  <a:pt x="657" y="42"/>
                  <a:pt x="675" y="61"/>
                  <a:pt x="675" y="84"/>
                </a:cubicBezTo>
                <a:cubicBezTo>
                  <a:pt x="675" y="108"/>
                  <a:pt x="657" y="127"/>
                  <a:pt x="633" y="12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46630" tIns="23315" rIns="46630" bIns="2331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5545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19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58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build="allAtOnce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CAD655AF-CB74-4BD3-8752-5A739ECE0C76}"/>
              </a:ext>
            </a:extLst>
          </p:cNvPr>
          <p:cNvSpPr txBox="1">
            <a:spLocks/>
          </p:cNvSpPr>
          <p:nvPr/>
        </p:nvSpPr>
        <p:spPr>
          <a:xfrm>
            <a:off x="3391909" y="363822"/>
            <a:ext cx="5652655" cy="699431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554596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marL="0" marR="0" lvl="0" indent="0" algn="ctr" defTabSz="5545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About </a:t>
            </a:r>
            <a:r>
              <a:rPr lang="en-US" sz="3600" b="1" dirty="0">
                <a:solidFill>
                  <a:srgbClr val="C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419BE-DDCC-44A7-9020-C062B27C9F69}"/>
              </a:ext>
            </a:extLst>
          </p:cNvPr>
          <p:cNvSpPr txBox="1"/>
          <p:nvPr/>
        </p:nvSpPr>
        <p:spPr>
          <a:xfrm>
            <a:off x="609055" y="3085934"/>
            <a:ext cx="225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54596"/>
            <a:r>
              <a:rPr lang="en-US" sz="2000" dirty="0">
                <a:solidFill>
                  <a:srgbClr val="E1221B"/>
                </a:solidFill>
                <a:latin typeface="Open Sans Light"/>
              </a:rPr>
              <a:t>Lyndsay Kowalick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7D5E2-04F0-4912-A461-D79124DD9F59}"/>
              </a:ext>
            </a:extLst>
          </p:cNvPr>
          <p:cNvSpPr txBox="1"/>
          <p:nvPr/>
        </p:nvSpPr>
        <p:spPr>
          <a:xfrm>
            <a:off x="609055" y="3438799"/>
            <a:ext cx="2031165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54596"/>
            <a:r>
              <a:rPr lang="en-US" sz="1428" dirty="0">
                <a:solidFill>
                  <a:srgbClr val="797979"/>
                </a:solidFill>
                <a:latin typeface="Open Sans Light"/>
              </a:rPr>
              <a:t>Director – Delivery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2A544-DC04-43DF-BD4C-6B6F0939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6617" y="1296385"/>
            <a:ext cx="1796043" cy="1796043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0A0DBD-8949-4D2F-94F3-33C47C00F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909" y="1300049"/>
            <a:ext cx="3462828" cy="1792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D9A3A-F2FC-4B04-8194-E58FDC51A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986" y="1296385"/>
            <a:ext cx="4103434" cy="183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B557C-FED5-48B7-89FB-AB257843A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055" y="3269286"/>
            <a:ext cx="5124627" cy="348856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6E8A731-D8A6-4432-B659-527082873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8377" y="1296385"/>
            <a:ext cx="3409550" cy="27680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09BD5E-C295-403D-8F55-F68D0742B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6539" y="3809907"/>
            <a:ext cx="6829936" cy="308835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7920206-2FAB-44ED-9B0C-ECA8A745A8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4222" y="2655164"/>
            <a:ext cx="571579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CAD655AF-CB74-4BD3-8752-5A739ECE0C76}"/>
              </a:ext>
            </a:extLst>
          </p:cNvPr>
          <p:cNvSpPr txBox="1">
            <a:spLocks/>
          </p:cNvSpPr>
          <p:nvPr/>
        </p:nvSpPr>
        <p:spPr>
          <a:xfrm>
            <a:off x="3391909" y="363822"/>
            <a:ext cx="5652655" cy="699431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554596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marL="0" marR="0" lvl="0" indent="0" algn="ctr" defTabSz="5545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About </a:t>
            </a:r>
            <a:r>
              <a:rPr lang="en-US" sz="3600" b="1" dirty="0">
                <a:solidFill>
                  <a:srgbClr val="C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40833-A21B-49FA-A832-5F86A8681443}"/>
              </a:ext>
            </a:extLst>
          </p:cNvPr>
          <p:cNvSpPr txBox="1"/>
          <p:nvPr/>
        </p:nvSpPr>
        <p:spPr>
          <a:xfrm>
            <a:off x="457268" y="3167721"/>
            <a:ext cx="225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54596"/>
            <a:r>
              <a:rPr lang="en-US" sz="2000" dirty="0">
                <a:solidFill>
                  <a:srgbClr val="E1221B"/>
                </a:solidFill>
                <a:latin typeface="Open Sans Light"/>
              </a:rPr>
              <a:t>Larissa Mandello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0E42C-0C86-40C4-AF19-67E096325C06}"/>
              </a:ext>
            </a:extLst>
          </p:cNvPr>
          <p:cNvSpPr txBox="1"/>
          <p:nvPr/>
        </p:nvSpPr>
        <p:spPr>
          <a:xfrm>
            <a:off x="457268" y="3513134"/>
            <a:ext cx="2031165" cy="312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54596"/>
            <a:r>
              <a:rPr lang="en-US" sz="1428" dirty="0">
                <a:solidFill>
                  <a:srgbClr val="797979"/>
                </a:solidFill>
                <a:latin typeface="Open Sans Light"/>
              </a:rPr>
              <a:t>Functional Analyst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C4DE9-FB86-4675-B20E-3BFCADC5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830" y="1378563"/>
            <a:ext cx="1796043" cy="1796043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262479B-D6BD-45F8-9633-6C1C79962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57" y="1316270"/>
            <a:ext cx="3231982" cy="205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0724D71-245A-4306-A0D6-813F90C0D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835" y="3098930"/>
            <a:ext cx="4337764" cy="1250722"/>
          </a:xfrm>
          <a:prstGeom prst="rect">
            <a:avLst/>
          </a:prstGeom>
        </p:spPr>
      </p:pic>
      <p:pic>
        <p:nvPicPr>
          <p:cNvPr id="1028" name="Picture 4" descr="Image result for business consulting">
            <a:extLst>
              <a:ext uri="{FF2B5EF4-FFF2-40B4-BE49-F238E27FC236}">
                <a16:creationId xmlns:a16="http://schemas.microsoft.com/office/drawing/2014/main" id="{473BECEA-858D-4A5B-B5EA-E88798ACD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038" y="1545563"/>
            <a:ext cx="3724700" cy="15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BB1E20-7AA2-4CCC-847C-F2F3072B8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527" y="3437637"/>
            <a:ext cx="2926968" cy="3157179"/>
          </a:xfrm>
          <a:prstGeom prst="rect">
            <a:avLst/>
          </a:prstGeom>
        </p:spPr>
      </p:pic>
      <p:pic>
        <p:nvPicPr>
          <p:cNvPr id="1030" name="Picture 6" descr="Image result for dynamics 365">
            <a:extLst>
              <a:ext uri="{FF2B5EF4-FFF2-40B4-BE49-F238E27FC236}">
                <a16:creationId xmlns:a16="http://schemas.microsoft.com/office/drawing/2014/main" id="{5CA86F40-DCC1-4FC6-9D01-43C4E0619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665" y="3217006"/>
            <a:ext cx="3433074" cy="343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58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C6C183D-C95E-495A-9EB2-FDB355D0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91" y="2020186"/>
            <a:ext cx="4775366" cy="1372917"/>
          </a:xfrm>
          <a:prstGeom prst="rect">
            <a:avLst/>
          </a:prstGeom>
        </p:spPr>
      </p:pic>
      <p:pic>
        <p:nvPicPr>
          <p:cNvPr id="5" name="Picture 4" descr="A large chocolate cake sitting on top of a table&#10;&#10;Description automatically generated">
            <a:extLst>
              <a:ext uri="{FF2B5EF4-FFF2-40B4-BE49-F238E27FC236}">
                <a16:creationId xmlns:a16="http://schemas.microsoft.com/office/drawing/2014/main" id="{B7D87DFC-6746-4955-82A8-709C1CF6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50" y="1936012"/>
            <a:ext cx="4825080" cy="3618810"/>
          </a:xfrm>
          <a:prstGeom prst="rect">
            <a:avLst/>
          </a:prstGeom>
        </p:spPr>
      </p:pic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6223F6C-AE08-49B6-8AF3-661D55C02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382" y="1161980"/>
            <a:ext cx="5252871" cy="52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2BFBB9-632E-4D46-A4A3-3BBE58C4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01"/>
            <a:ext cx="12496800" cy="759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3_FY18 Enterpris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F2F2F2"/>
      </a:lt2>
      <a:accent1>
        <a:srgbClr val="0078D7"/>
      </a:accent1>
      <a:accent2>
        <a:srgbClr val="002050"/>
      </a:accent2>
      <a:accent3>
        <a:srgbClr val="00BCF2"/>
      </a:accent3>
      <a:accent4>
        <a:srgbClr val="D83B01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8 Enterprise" id="{E72F3315-1010-49DB-9886-4D4C2CF5FD95}" vid="{819BFA2A-E2CF-41B2-903A-3ECB1391740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ter copy 1">
  <a:themeElements>
    <a:clrScheme name="Master copy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copy 1">
      <a:majorFont>
        <a:latin typeface="Arial Bold"/>
        <a:ea typeface="ヒラギノ角ゴ ProN W6"/>
        <a:cs typeface="ヒラギノ角ゴ ProN W6"/>
      </a:majorFont>
      <a:minorFont>
        <a:latin typeface="Geeza Pro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6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6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AD1"/>
      </a:accent1>
      <a:accent2>
        <a:srgbClr val="D53F28"/>
      </a:accent2>
      <a:accent3>
        <a:srgbClr val="585858"/>
      </a:accent3>
      <a:accent4>
        <a:srgbClr val="FAA31B"/>
      </a:accent4>
      <a:accent5>
        <a:srgbClr val="7FBC41"/>
      </a:accent5>
      <a:accent6>
        <a:srgbClr val="007237"/>
      </a:accent6>
      <a:hlink>
        <a:srgbClr val="86D6FF"/>
      </a:hlink>
      <a:folHlink>
        <a:srgbClr val="954F72"/>
      </a:folHlink>
    </a:clrScheme>
    <a:fontScheme name="Microsoft Standard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WHITE TEMPLATE">
  <a:themeElements>
    <a:clrScheme name="Dynamics365">
      <a:dk1>
        <a:srgbClr val="505050"/>
      </a:dk1>
      <a:lt1>
        <a:srgbClr val="FFFFFF"/>
      </a:lt1>
      <a:dk2>
        <a:srgbClr val="001E4E"/>
      </a:dk2>
      <a:lt2>
        <a:srgbClr val="3892D9"/>
      </a:lt2>
      <a:accent1>
        <a:srgbClr val="001C44"/>
      </a:accent1>
      <a:accent2>
        <a:srgbClr val="3892DA"/>
      </a:accent2>
      <a:accent3>
        <a:srgbClr val="00B6C2"/>
      </a:accent3>
      <a:accent4>
        <a:srgbClr val="4F5B6B"/>
      </a:accent4>
      <a:accent5>
        <a:srgbClr val="384351"/>
      </a:accent5>
      <a:accent6>
        <a:srgbClr val="1B212A"/>
      </a:accent6>
      <a:hlink>
        <a:srgbClr val="3893DB"/>
      </a:hlink>
      <a:folHlink>
        <a:srgbClr val="3893DB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mics365_template_16-9_DARK_BLUE_2017" id="{8FB303E4-D316-EC41-9A70-82CB8DE19F07}" vid="{199F96B1-A9C6-C248-867E-D36ABDDB8BCF}"/>
    </a:ext>
  </a:extLst>
</a:theme>
</file>

<file path=ppt/theme/theme6.xml><?xml version="1.0" encoding="utf-8"?>
<a:theme xmlns:a="http://schemas.openxmlformats.org/drawingml/2006/main" name="4_FY18 Enterpris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F2F2F2"/>
      </a:lt2>
      <a:accent1>
        <a:srgbClr val="0078D7"/>
      </a:accent1>
      <a:accent2>
        <a:srgbClr val="002050"/>
      </a:accent2>
      <a:accent3>
        <a:srgbClr val="00BCF2"/>
      </a:accent3>
      <a:accent4>
        <a:srgbClr val="D83B01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8 Enterprise" id="{E72F3315-1010-49DB-9886-4D4C2CF5FD95}" vid="{819BFA2A-E2CF-41B2-903A-3ECB1391740E}"/>
    </a:ext>
  </a:extLst>
</a:theme>
</file>

<file path=ppt/theme/theme7.xml><?xml version="1.0" encoding="utf-8"?>
<a:theme xmlns:a="http://schemas.openxmlformats.org/drawingml/2006/main" name="2_FY18 Enterpris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F2F2F2"/>
      </a:lt2>
      <a:accent1>
        <a:srgbClr val="0078D7"/>
      </a:accent1>
      <a:accent2>
        <a:srgbClr val="002050"/>
      </a:accent2>
      <a:accent3>
        <a:srgbClr val="00BCF2"/>
      </a:accent3>
      <a:accent4>
        <a:srgbClr val="D83B01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8 Enterprise" id="{E72F3315-1010-49DB-9886-4D4C2CF5FD95}" vid="{819BFA2A-E2CF-41B2-903A-3ECB1391740E}"/>
    </a:ext>
  </a:extLst>
</a:theme>
</file>

<file path=ppt/theme/theme8.xml><?xml version="1.0" encoding="utf-8"?>
<a:theme xmlns:a="http://schemas.openxmlformats.org/drawingml/2006/main" name="1_FY18 Enterpris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F2F2F2"/>
      </a:lt2>
      <a:accent1>
        <a:srgbClr val="0078D7"/>
      </a:accent1>
      <a:accent2>
        <a:srgbClr val="002050"/>
      </a:accent2>
      <a:accent3>
        <a:srgbClr val="00BCF2"/>
      </a:accent3>
      <a:accent4>
        <a:srgbClr val="D83B01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8 Enterprise" id="{E72F3315-1010-49DB-9886-4D4C2CF5FD95}" vid="{819BFA2A-E2CF-41B2-903A-3ECB1391740E}"/>
    </a:ext>
  </a:extLst>
</a:theme>
</file>

<file path=ppt/theme/theme9.xml><?xml version="1.0" encoding="utf-8"?>
<a:theme xmlns:a="http://schemas.openxmlformats.org/drawingml/2006/main" name="8_FY15 Enterprise identity theme">
  <a:themeElements>
    <a:clrScheme name="FY15 Enterprise Visual Identity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PG Presentation Template_16x9_Light_042914" id="{F3AC482D-D5FE-4C12-8E0E-EA8972E3C93B}" vid="{33523C68-E248-4A1F-A64D-A892E9B2A2B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814265a-c481-4e46-bf2b-af9f1ceb62b4">RETHINK55-621357321-3808</_dlc_DocId>
    <_dlc_DocIdUrl xmlns="1814265a-c481-4e46-bf2b-af9f1ceb62b4">
      <Url>https://rt55.sharepoint.com/PMO/_layouts/15/DocIdRedir.aspx?ID=RETHINK55-621357321-3808</Url>
      <Description>RETHINK55-621357321-3808</Description>
    </_dlc_DocIdUrl>
    <SharedWithUsers xmlns="1814265a-c481-4e46-bf2b-af9f1ceb62b4">
      <UserInfo>
        <DisplayName>Larissa Mandello</DisplayName>
        <AccountId>166</AccountId>
        <AccountType/>
      </UserInfo>
    </SharedWithUsers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87D37212075C4B9635D191804C6C32" ma:contentTypeVersion="6" ma:contentTypeDescription="Create a new document." ma:contentTypeScope="" ma:versionID="9b525a1317e73e776e062c677040b8a1">
  <xsd:schema xmlns:xsd="http://www.w3.org/2001/XMLSchema" xmlns:xs="http://www.w3.org/2001/XMLSchema" xmlns:p="http://schemas.microsoft.com/office/2006/metadata/properties" xmlns:ns2="1814265a-c481-4e46-bf2b-af9f1ceb62b4" xmlns:ns3="fd8630e8-1aa3-490f-950a-e7bec7fd5b47" targetNamespace="http://schemas.microsoft.com/office/2006/metadata/properties" ma:root="true" ma:fieldsID="f3a39105f454ce89fae5ebf1df1a0f7b" ns2:_="" ns3:_="">
    <xsd:import namespace="1814265a-c481-4e46-bf2b-af9f1ceb62b4"/>
    <xsd:import namespace="fd8630e8-1aa3-490f-950a-e7bec7fd5b4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4265a-c481-4e46-bf2b-af9f1ceb62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8630e8-1aa3-490f-950a-e7bec7fd5b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1814265a-c481-4e46-bf2b-af9f1ceb62b4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fd8630e8-1aa3-490f-950a-e7bec7fd5b47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DFF3DF2-7EE8-45AE-9784-4354B93B2BA9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755907E-5F6C-4B95-B6AF-F907F47850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14265a-c481-4e46-bf2b-af9f1ceb62b4"/>
    <ds:schemaRef ds:uri="fd8630e8-1aa3-490f-950a-e7bec7fd5b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668</Words>
  <Application>Microsoft Office PowerPoint</Application>
  <PresentationFormat>Custom</PresentationFormat>
  <Paragraphs>144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20</vt:i4>
      </vt:variant>
    </vt:vector>
  </HeadingPairs>
  <TitlesOfParts>
    <vt:vector size="44" baseType="lpstr">
      <vt:lpstr>Arial</vt:lpstr>
      <vt:lpstr>Arial Bold</vt:lpstr>
      <vt:lpstr>Calibri</vt:lpstr>
      <vt:lpstr>Calibri Light</vt:lpstr>
      <vt:lpstr>Century Gothic</vt:lpstr>
      <vt:lpstr>Consolas</vt:lpstr>
      <vt:lpstr>Courier New</vt:lpstr>
      <vt:lpstr>Geeza Pro</vt:lpstr>
      <vt:lpstr>Gill Sans</vt:lpstr>
      <vt:lpstr>Lucida Grande</vt:lpstr>
      <vt:lpstr>Open Sans Light</vt:lpstr>
      <vt:lpstr>Segoe UI</vt:lpstr>
      <vt:lpstr>Segoe UI Light</vt:lpstr>
      <vt:lpstr>Segoe UI Semilight</vt:lpstr>
      <vt:lpstr>Wingdings</vt:lpstr>
      <vt:lpstr>3_FY18 Enterprise</vt:lpstr>
      <vt:lpstr>Master copy 1</vt:lpstr>
      <vt:lpstr>1_Office Theme</vt:lpstr>
      <vt:lpstr>Office Theme</vt:lpstr>
      <vt:lpstr>3_WHITE TEMPLATE</vt:lpstr>
      <vt:lpstr>4_FY18 Enterprise</vt:lpstr>
      <vt:lpstr>2_FY18 Enterprise</vt:lpstr>
      <vt:lpstr>1_FY18 Enterprise</vt:lpstr>
      <vt:lpstr>8_FY15 Enterprise identity theme</vt:lpstr>
      <vt:lpstr>PowerPoint Presentation</vt:lpstr>
      <vt:lpstr>PowerPoint Presentation</vt:lpstr>
      <vt:lpstr>Agenda</vt:lpstr>
      <vt:lpstr>Enterprise CRM Implementation – An Analyst’s perspective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Problem Are We Trying To Solve</vt:lpstr>
      <vt:lpstr>Who’s Involved?</vt:lpstr>
      <vt:lpstr>Collecting &amp; Managing Requirements</vt:lpstr>
      <vt:lpstr>Collecting &amp; Managing Requirements</vt:lpstr>
      <vt:lpstr>Collecting &amp; Managing Requirements</vt:lpstr>
      <vt:lpstr>Transparency Is Key</vt:lpstr>
      <vt:lpstr>Quality Assurance </vt:lpstr>
      <vt:lpstr>User Acceptance Testing</vt:lpstr>
      <vt:lpstr>Common Challenges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CRM Implementation – An Analyst’s perspective</dc:title>
  <dc:creator>Lyndsay Kowalick</dc:creator>
  <cp:lastModifiedBy>Lyndsay Kowalick</cp:lastModifiedBy>
  <cp:revision>33</cp:revision>
  <dcterms:created xsi:type="dcterms:W3CDTF">2019-10-05T01:20:59Z</dcterms:created>
  <dcterms:modified xsi:type="dcterms:W3CDTF">2019-10-15T02:13:57Z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0x0101003487D37212075C4B9635D191804C6C32</vt:lpwstr>
  </property>
  <property fmtid="{D5CDD505-2E9C-101B-9397-08002B2CF9AE}" pid="3" name="_dlc_DocIdItemGuid">
    <vt:lpwstr>e271f937-8e58-408a-93a3-08899b3afab7</vt:lpwstr>
  </property>
</Properties>
</file>